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188.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8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189.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90.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8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8" r:id="rId4"/>
    <p:sldMasterId id="2147483839" r:id="rId5"/>
    <p:sldMasterId id="2147483840" r:id="rId6"/>
    <p:sldMasterId id="214748384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Work Sans ExtraLight"/>
      <p:regular r:id="rId26"/>
      <p:bold r:id="rId27"/>
      <p:italic r:id="rId28"/>
      <p:boldItalic r:id="rId29"/>
    </p:embeddedFont>
    <p:embeddedFont>
      <p:font typeface="Instrument Sans SemiBold"/>
      <p:regular r:id="rId30"/>
      <p:bold r:id="rId31"/>
      <p:italic r:id="rId32"/>
      <p:boldItalic r:id="rId33"/>
    </p:embeddedFont>
    <p:embeddedFont>
      <p:font typeface="Work Sans Black"/>
      <p:bold r:id="rId34"/>
      <p:boldItalic r:id="rId35"/>
    </p:embeddedFont>
    <p:embeddedFont>
      <p:font typeface="Instrument Sans"/>
      <p:regular r:id="rId36"/>
      <p:bold r:id="rId37"/>
      <p:italic r:id="rId38"/>
      <p:boldItalic r:id="rId39"/>
    </p:embeddedFont>
    <p:embeddedFont>
      <p:font typeface="Work Sans"/>
      <p:regular r:id="rId40"/>
      <p:bold r:id="rId41"/>
      <p:italic r:id="rId42"/>
      <p:boldItalic r:id="rId43"/>
    </p:embeddedFont>
    <p:embeddedFont>
      <p:font typeface="Outfit SemiBold"/>
      <p:regular r:id="rId44"/>
      <p:bold r:id="rId45"/>
    </p:embeddedFont>
    <p:embeddedFont>
      <p:font typeface="Sora"/>
      <p:regular r:id="rId46"/>
      <p:bold r:id="rId47"/>
    </p:embeddedFont>
    <p:embeddedFont>
      <p:font typeface="Forum"/>
      <p:regular r:id="rId48"/>
    </p:embeddedFont>
    <p:embeddedFont>
      <p:font typeface="IBM Plex Sans"/>
      <p:regular r:id="rId49"/>
      <p:bold r:id="rId50"/>
      <p:italic r:id="rId51"/>
      <p:boldItalic r:id="rId52"/>
    </p:embeddedFont>
    <p:embeddedFont>
      <p:font typeface="DM Sans Medium"/>
      <p:regular r:id="rId53"/>
      <p:bold r:id="rId54"/>
      <p:italic r:id="rId55"/>
      <p:boldItalic r:id="rId56"/>
    </p:embeddedFont>
    <p:embeddedFont>
      <p:font typeface="Sora SemiBold"/>
      <p:regular r:id="rId57"/>
      <p:bold r:id="rId58"/>
    </p:embeddedFont>
    <p:embeddedFont>
      <p:font typeface="Instrument Sans Medium"/>
      <p:regular r:id="rId59"/>
      <p:bold r:id="rId60"/>
      <p:italic r:id="rId61"/>
      <p:boldItalic r:id="rId62"/>
    </p:embeddedFont>
    <p:embeddedFont>
      <p:font typeface="Outfit"/>
      <p:regular r:id="rId63"/>
      <p:bold r:id="rId64"/>
    </p:embeddedFont>
    <p:embeddedFont>
      <p:font typeface="IBM Plex Sans Medium"/>
      <p:regular r:id="rId65"/>
      <p:bold r:id="rId66"/>
      <p:italic r:id="rId67"/>
      <p:boldItalic r:id="rId68"/>
    </p:embeddedFont>
    <p:embeddedFont>
      <p:font typeface="Sora Light"/>
      <p:regular r:id="rId69"/>
      <p:bold r:id="rId70"/>
    </p:embeddedFont>
    <p:embeddedFont>
      <p:font typeface="DM Sans Light"/>
      <p:regular r:id="rId71"/>
      <p:bold r:id="rId72"/>
      <p:italic r:id="rId73"/>
      <p:boldItalic r:id="rId74"/>
    </p:embeddedFont>
    <p:embeddedFont>
      <p:font typeface="Sora ExtraLight"/>
      <p:regular r:id="rId75"/>
      <p:bold r:id="rId76"/>
    </p:embeddedFont>
    <p:embeddedFont>
      <p:font typeface="Sora ExtraBold"/>
      <p:bold r:id="rId77"/>
    </p:embeddedFont>
    <p:embeddedFont>
      <p:font typeface="DM Sans"/>
      <p:regular r:id="rId78"/>
      <p:bold r:id="rId79"/>
      <p:italic r:id="rId80"/>
      <p:boldItalic r:id="rId81"/>
    </p:embeddedFont>
    <p:embeddedFont>
      <p:font typeface="Sora Medium"/>
      <p:regular r:id="rId82"/>
      <p:bold r:id="rId83"/>
    </p:embeddedFont>
    <p:embeddedFont>
      <p:font typeface="IBM Plex Sans SemiBold"/>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regular.fntdata"/><Relationship Id="rId84" Type="http://schemas.openxmlformats.org/officeDocument/2006/relationships/font" Target="fonts/IBMPlexSansSemiBold-regular.fntdata"/><Relationship Id="rId83" Type="http://schemas.openxmlformats.org/officeDocument/2006/relationships/font" Target="fonts/SoraMedium-bold.fntdata"/><Relationship Id="rId42" Type="http://schemas.openxmlformats.org/officeDocument/2006/relationships/font" Target="fonts/WorkSans-italic.fntdata"/><Relationship Id="rId86" Type="http://schemas.openxmlformats.org/officeDocument/2006/relationships/font" Target="fonts/IBMPlexSansSemiBold-italic.fntdata"/><Relationship Id="rId41" Type="http://schemas.openxmlformats.org/officeDocument/2006/relationships/font" Target="fonts/WorkSans-bold.fntdata"/><Relationship Id="rId85" Type="http://schemas.openxmlformats.org/officeDocument/2006/relationships/font" Target="fonts/IBMPlexSansSemiBold-bold.fntdata"/><Relationship Id="rId44" Type="http://schemas.openxmlformats.org/officeDocument/2006/relationships/font" Target="fonts/OutfitSemiBold-regular.fntdata"/><Relationship Id="rId43" Type="http://schemas.openxmlformats.org/officeDocument/2006/relationships/font" Target="fonts/WorkSans-boldItalic.fntdata"/><Relationship Id="rId87" Type="http://schemas.openxmlformats.org/officeDocument/2006/relationships/font" Target="fonts/IBMPlexSansSemiBold-boldItalic.fntdata"/><Relationship Id="rId46" Type="http://schemas.openxmlformats.org/officeDocument/2006/relationships/font" Target="fonts/Sora-regular.fntdata"/><Relationship Id="rId45" Type="http://schemas.openxmlformats.org/officeDocument/2006/relationships/font" Target="fonts/OutfitSemiBold-bold.fntdata"/><Relationship Id="rId80" Type="http://schemas.openxmlformats.org/officeDocument/2006/relationships/font" Target="fonts/DMSans-italic.fntdata"/><Relationship Id="rId82" Type="http://schemas.openxmlformats.org/officeDocument/2006/relationships/font" Target="fonts/SoraMedium-regular.fntdata"/><Relationship Id="rId81" Type="http://schemas.openxmlformats.org/officeDocument/2006/relationships/font" Target="fonts/DMSans-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Forum-regular.fntdata"/><Relationship Id="rId47" Type="http://schemas.openxmlformats.org/officeDocument/2006/relationships/font" Target="fonts/Sora-bold.fntdata"/><Relationship Id="rId49" Type="http://schemas.openxmlformats.org/officeDocument/2006/relationships/font" Target="fonts/IBMPlex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DMSansLight-italic.fntdata"/><Relationship Id="rId72" Type="http://schemas.openxmlformats.org/officeDocument/2006/relationships/font" Target="fonts/DMSansLight-bold.fntdata"/><Relationship Id="rId31" Type="http://schemas.openxmlformats.org/officeDocument/2006/relationships/font" Target="fonts/InstrumentSansSemiBold-bold.fntdata"/><Relationship Id="rId75" Type="http://schemas.openxmlformats.org/officeDocument/2006/relationships/font" Target="fonts/SoraExtraLight-regular.fntdata"/><Relationship Id="rId30" Type="http://schemas.openxmlformats.org/officeDocument/2006/relationships/font" Target="fonts/InstrumentSansSemiBold-regular.fntdata"/><Relationship Id="rId74" Type="http://schemas.openxmlformats.org/officeDocument/2006/relationships/font" Target="fonts/DMSansLight-boldItalic.fntdata"/><Relationship Id="rId33" Type="http://schemas.openxmlformats.org/officeDocument/2006/relationships/font" Target="fonts/InstrumentSansSemiBold-boldItalic.fntdata"/><Relationship Id="rId77" Type="http://schemas.openxmlformats.org/officeDocument/2006/relationships/font" Target="fonts/SoraExtraBold-bold.fntdata"/><Relationship Id="rId32" Type="http://schemas.openxmlformats.org/officeDocument/2006/relationships/font" Target="fonts/InstrumentSansSemiBold-italic.fntdata"/><Relationship Id="rId76" Type="http://schemas.openxmlformats.org/officeDocument/2006/relationships/font" Target="fonts/SoraExtraLight-bold.fntdata"/><Relationship Id="rId35" Type="http://schemas.openxmlformats.org/officeDocument/2006/relationships/font" Target="fonts/WorkSansBlack-boldItalic.fntdata"/><Relationship Id="rId79" Type="http://schemas.openxmlformats.org/officeDocument/2006/relationships/font" Target="fonts/DMSans-bold.fntdata"/><Relationship Id="rId34" Type="http://schemas.openxmlformats.org/officeDocument/2006/relationships/font" Target="fonts/WorkSansBlack-bold.fntdata"/><Relationship Id="rId78" Type="http://schemas.openxmlformats.org/officeDocument/2006/relationships/font" Target="fonts/DMSans-regular.fntdata"/><Relationship Id="rId71" Type="http://schemas.openxmlformats.org/officeDocument/2006/relationships/font" Target="fonts/DMSansLight-regular.fntdata"/><Relationship Id="rId70" Type="http://schemas.openxmlformats.org/officeDocument/2006/relationships/font" Target="fonts/SoraLight-bold.fntdata"/><Relationship Id="rId37" Type="http://schemas.openxmlformats.org/officeDocument/2006/relationships/font" Target="fonts/InstrumentSans-bold.fntdata"/><Relationship Id="rId36" Type="http://schemas.openxmlformats.org/officeDocument/2006/relationships/font" Target="fonts/InstrumentSans-regular.fntdata"/><Relationship Id="rId39" Type="http://schemas.openxmlformats.org/officeDocument/2006/relationships/font" Target="fonts/InstrumentSans-boldItalic.fntdata"/><Relationship Id="rId38" Type="http://schemas.openxmlformats.org/officeDocument/2006/relationships/font" Target="fonts/InstrumentSans-italic.fntdata"/><Relationship Id="rId62" Type="http://schemas.openxmlformats.org/officeDocument/2006/relationships/font" Target="fonts/InstrumentSansMedium-boldItalic.fntdata"/><Relationship Id="rId61" Type="http://schemas.openxmlformats.org/officeDocument/2006/relationships/font" Target="fonts/InstrumentSansMedium-italic.fntdata"/><Relationship Id="rId20" Type="http://schemas.openxmlformats.org/officeDocument/2006/relationships/slide" Target="slides/slide12.xml"/><Relationship Id="rId64" Type="http://schemas.openxmlformats.org/officeDocument/2006/relationships/font" Target="fonts/Outfit-bold.fntdata"/><Relationship Id="rId63" Type="http://schemas.openxmlformats.org/officeDocument/2006/relationships/font" Target="fonts/Outfit-regular.fntdata"/><Relationship Id="rId22" Type="http://schemas.openxmlformats.org/officeDocument/2006/relationships/slide" Target="slides/slide14.xml"/><Relationship Id="rId66" Type="http://schemas.openxmlformats.org/officeDocument/2006/relationships/font" Target="fonts/IBMPlexSansMedium-bold.fntdata"/><Relationship Id="rId21" Type="http://schemas.openxmlformats.org/officeDocument/2006/relationships/slide" Target="slides/slide13.xml"/><Relationship Id="rId65" Type="http://schemas.openxmlformats.org/officeDocument/2006/relationships/font" Target="fonts/IBMPlexSansMedium-regular.fntdata"/><Relationship Id="rId24" Type="http://schemas.openxmlformats.org/officeDocument/2006/relationships/slide" Target="slides/slide16.xml"/><Relationship Id="rId68" Type="http://schemas.openxmlformats.org/officeDocument/2006/relationships/font" Target="fonts/IBMPlexSansMedium-boldItalic.fntdata"/><Relationship Id="rId23" Type="http://schemas.openxmlformats.org/officeDocument/2006/relationships/slide" Target="slides/slide15.xml"/><Relationship Id="rId67" Type="http://schemas.openxmlformats.org/officeDocument/2006/relationships/font" Target="fonts/IBMPlexSansMedium-italic.fntdata"/><Relationship Id="rId60" Type="http://schemas.openxmlformats.org/officeDocument/2006/relationships/font" Target="fonts/InstrumentSansMedium-bold.fntdata"/><Relationship Id="rId26" Type="http://schemas.openxmlformats.org/officeDocument/2006/relationships/font" Target="fonts/WorkSansExtraLight-regular.fntdata"/><Relationship Id="rId25" Type="http://schemas.openxmlformats.org/officeDocument/2006/relationships/slide" Target="slides/slide17.xml"/><Relationship Id="rId69" Type="http://schemas.openxmlformats.org/officeDocument/2006/relationships/font" Target="fonts/SoraLight-regular.fntdata"/><Relationship Id="rId28" Type="http://schemas.openxmlformats.org/officeDocument/2006/relationships/font" Target="fonts/WorkSansExtraLight-italic.fntdata"/><Relationship Id="rId27" Type="http://schemas.openxmlformats.org/officeDocument/2006/relationships/font" Target="fonts/WorkSansExtraLight-bold.fntdata"/><Relationship Id="rId29" Type="http://schemas.openxmlformats.org/officeDocument/2006/relationships/font" Target="fonts/WorkSansExtraLight-boldItalic.fntdata"/><Relationship Id="rId51" Type="http://schemas.openxmlformats.org/officeDocument/2006/relationships/font" Target="fonts/IBMPlexSans-italic.fntdata"/><Relationship Id="rId50" Type="http://schemas.openxmlformats.org/officeDocument/2006/relationships/font" Target="fonts/IBMPlexSans-bold.fntdata"/><Relationship Id="rId53" Type="http://schemas.openxmlformats.org/officeDocument/2006/relationships/font" Target="fonts/DMSansMedium-regular.fntdata"/><Relationship Id="rId52" Type="http://schemas.openxmlformats.org/officeDocument/2006/relationships/font" Target="fonts/IBMPlexSans-boldItalic.fntdata"/><Relationship Id="rId11" Type="http://schemas.openxmlformats.org/officeDocument/2006/relationships/slide" Target="slides/slide3.xml"/><Relationship Id="rId55" Type="http://schemas.openxmlformats.org/officeDocument/2006/relationships/font" Target="fonts/DMSansMedium-italic.fntdata"/><Relationship Id="rId10" Type="http://schemas.openxmlformats.org/officeDocument/2006/relationships/slide" Target="slides/slide2.xml"/><Relationship Id="rId54" Type="http://schemas.openxmlformats.org/officeDocument/2006/relationships/font" Target="fonts/DMSansMedium-bold.fntdata"/><Relationship Id="rId13" Type="http://schemas.openxmlformats.org/officeDocument/2006/relationships/slide" Target="slides/slide5.xml"/><Relationship Id="rId57" Type="http://schemas.openxmlformats.org/officeDocument/2006/relationships/font" Target="fonts/SoraSemiBold-regular.fntdata"/><Relationship Id="rId12" Type="http://schemas.openxmlformats.org/officeDocument/2006/relationships/slide" Target="slides/slide4.xml"/><Relationship Id="rId56" Type="http://schemas.openxmlformats.org/officeDocument/2006/relationships/font" Target="fonts/DMSansMedium-boldItalic.fntdata"/><Relationship Id="rId15" Type="http://schemas.openxmlformats.org/officeDocument/2006/relationships/slide" Target="slides/slide7.xml"/><Relationship Id="rId59" Type="http://schemas.openxmlformats.org/officeDocument/2006/relationships/font" Target="fonts/InstrumentSansMedium-regular.fntdata"/><Relationship Id="rId14" Type="http://schemas.openxmlformats.org/officeDocument/2006/relationships/slide" Target="slides/slide6.xml"/><Relationship Id="rId58" Type="http://schemas.openxmlformats.org/officeDocument/2006/relationships/font" Target="fonts/SoraSemiBold-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36270d49471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36270d49471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33d340e0a1b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33d340e0a1b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0" rtl="0" algn="l">
              <a:lnSpc>
                <a:spcPct val="115000"/>
              </a:lnSpc>
              <a:spcBef>
                <a:spcPts val="1200"/>
              </a:spcBef>
              <a:spcAft>
                <a:spcPts val="0"/>
              </a:spcAft>
              <a:buClr>
                <a:schemeClr val="dk1"/>
              </a:buClr>
              <a:buSzPts val="1100"/>
              <a:buFont typeface="Arial"/>
              <a:buNone/>
            </a:pPr>
            <a:r>
              <a:rPr lang="en">
                <a:solidFill>
                  <a:schemeClr val="dk1"/>
                </a:solidFill>
              </a:rPr>
              <a:t>This line chart shows how much revenue the café made each month. One of the first things we noticed is that </a:t>
            </a:r>
            <a:r>
              <a:rPr b="1" lang="en">
                <a:solidFill>
                  <a:schemeClr val="dk1"/>
                </a:solidFill>
              </a:rPr>
              <a:t>June was the most profitable month</a:t>
            </a:r>
            <a:r>
              <a:rPr lang="en">
                <a:solidFill>
                  <a:schemeClr val="dk1"/>
                </a:solidFill>
              </a:rPr>
              <a:t>, meaning something likely worked well during that time — like a good promotion, event, or product lineup.</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On the other hand, </a:t>
            </a:r>
            <a:r>
              <a:rPr b="1" lang="en">
                <a:solidFill>
                  <a:schemeClr val="dk1"/>
                </a:solidFill>
              </a:rPr>
              <a:t>February had the lowest revenue</a:t>
            </a:r>
            <a:r>
              <a:rPr lang="en">
                <a:solidFill>
                  <a:schemeClr val="dk1"/>
                </a:solidFill>
              </a:rPr>
              <a:t>, suggesting fewer customers or slower business. We also saw smaller dips throughout the year — like between </a:t>
            </a:r>
            <a:r>
              <a:rPr b="1" lang="en">
                <a:solidFill>
                  <a:schemeClr val="dk1"/>
                </a:solidFill>
              </a:rPr>
              <a:t>March and May</a:t>
            </a:r>
            <a:r>
              <a:rPr lang="en">
                <a:solidFill>
                  <a:schemeClr val="dk1"/>
                </a:solidFill>
              </a:rPr>
              <a:t>, </a:t>
            </a:r>
            <a:r>
              <a:rPr b="1" lang="en">
                <a:solidFill>
                  <a:schemeClr val="dk1"/>
                </a:solidFill>
              </a:rPr>
              <a:t>June and July</a:t>
            </a:r>
            <a:r>
              <a:rPr lang="en">
                <a:solidFill>
                  <a:schemeClr val="dk1"/>
                </a:solidFill>
              </a:rPr>
              <a:t>, </a:t>
            </a:r>
            <a:r>
              <a:rPr b="1" lang="en">
                <a:solidFill>
                  <a:schemeClr val="dk1"/>
                </a:solidFill>
              </a:rPr>
              <a:t>August to September</a:t>
            </a:r>
            <a:r>
              <a:rPr lang="en">
                <a:solidFill>
                  <a:schemeClr val="dk1"/>
                </a:solidFill>
              </a:rPr>
              <a:t>, and </a:t>
            </a:r>
            <a:r>
              <a:rPr b="1" lang="en">
                <a:solidFill>
                  <a:schemeClr val="dk1"/>
                </a:solidFill>
              </a:rPr>
              <a:t>October to November</a:t>
            </a: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These patterns give us great insight. They show us when things slowed down, which means there's room for improvement during those months.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We recommend running </a:t>
            </a:r>
            <a:r>
              <a:rPr b="1" lang="en">
                <a:solidFill>
                  <a:schemeClr val="dk1"/>
                </a:solidFill>
              </a:rPr>
              <a:t>seasonal promotions</a:t>
            </a:r>
            <a:r>
              <a:rPr lang="en">
                <a:solidFill>
                  <a:schemeClr val="dk1"/>
                </a:solidFill>
              </a:rPr>
              <a:t>, offering </a:t>
            </a:r>
            <a:r>
              <a:rPr b="1" lang="en">
                <a:solidFill>
                  <a:schemeClr val="dk1"/>
                </a:solidFill>
              </a:rPr>
              <a:t>bundle deals</a:t>
            </a:r>
            <a:r>
              <a:rPr lang="en">
                <a:solidFill>
                  <a:schemeClr val="dk1"/>
                </a:solidFill>
              </a:rPr>
              <a:t>, and boosting </a:t>
            </a:r>
            <a:r>
              <a:rPr b="1" lang="en">
                <a:solidFill>
                  <a:schemeClr val="dk1"/>
                </a:solidFill>
              </a:rPr>
              <a:t>social media marketing</a:t>
            </a:r>
            <a:r>
              <a:rPr lang="en">
                <a:solidFill>
                  <a:schemeClr val="dk1"/>
                </a:solidFill>
              </a:rPr>
              <a:t> to attract more customers during those slower periods.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And for high-performing months like June — whatever was done during that time, we suggest the café </a:t>
            </a:r>
            <a:r>
              <a:rPr b="1" lang="en">
                <a:solidFill>
                  <a:schemeClr val="dk1"/>
                </a:solidFill>
              </a:rPr>
              <a:t>continues or builds on that success</a:t>
            </a:r>
            <a:r>
              <a:rPr lang="en">
                <a:solidFill>
                  <a:schemeClr val="dk1"/>
                </a:solidFill>
              </a:rPr>
              <a:t>.</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en">
                <a:solidFill>
                  <a:schemeClr val="dk1"/>
                </a:solidFill>
              </a:rPr>
              <a:t>** either leaning towards upcoming holidays, keeping track of </a:t>
            </a:r>
            <a:r>
              <a:rPr lang="en">
                <a:solidFill>
                  <a:schemeClr val="dk1"/>
                </a:solidFill>
              </a:rPr>
              <a:t>environmental</a:t>
            </a:r>
            <a:r>
              <a:rPr lang="en">
                <a:solidFill>
                  <a:schemeClr val="dk1"/>
                </a:solidFill>
              </a:rPr>
              <a:t> changes (ex: july -sep , sep -nov) can help better understand the interests an likes customers have </a:t>
            </a:r>
            <a:endParaRPr>
              <a:solidFill>
                <a:schemeClr val="dk1"/>
              </a:solidFill>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2" name="Shape 2352"/>
        <p:cNvGrpSpPr/>
        <p:nvPr/>
      </p:nvGrpSpPr>
      <p:grpSpPr>
        <a:xfrm>
          <a:off x="0" y="0"/>
          <a:ext cx="0" cy="0"/>
          <a:chOff x="0" y="0"/>
          <a:chExt cx="0" cy="0"/>
        </a:xfrm>
      </p:grpSpPr>
      <p:sp>
        <p:nvSpPr>
          <p:cNvPr id="2353" name="Google Shape;2353;g33d340e0a1b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33d340e0a1b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0" rtl="0" algn="l">
              <a:lnSpc>
                <a:spcPct val="115000"/>
              </a:lnSpc>
              <a:spcBef>
                <a:spcPts val="1200"/>
              </a:spcBef>
              <a:spcAft>
                <a:spcPts val="0"/>
              </a:spcAft>
              <a:buNone/>
            </a:pPr>
            <a:r>
              <a:rPr lang="en">
                <a:solidFill>
                  <a:schemeClr val="dk1"/>
                </a:solidFill>
              </a:rPr>
              <a:t>This PivotTable was created in order to </a:t>
            </a:r>
            <a:r>
              <a:rPr lang="en">
                <a:solidFill>
                  <a:schemeClr val="dk1"/>
                </a:solidFill>
              </a:rPr>
              <a:t>demonstrate</a:t>
            </a:r>
            <a:r>
              <a:rPr lang="en">
                <a:solidFill>
                  <a:schemeClr val="dk1"/>
                </a:solidFill>
              </a:rPr>
              <a:t> which month brought in the most money.</a:t>
            </a:r>
            <a:endParaRPr>
              <a:solidFill>
                <a:schemeClr val="dk1"/>
              </a:solidFill>
            </a:endParaRPr>
          </a:p>
          <a:p>
            <a:pPr indent="0" lvl="0" marL="0" marR="381000" rtl="0" algn="l">
              <a:lnSpc>
                <a:spcPct val="115000"/>
              </a:lnSpc>
              <a:spcBef>
                <a:spcPts val="1200"/>
              </a:spcBef>
              <a:spcAft>
                <a:spcPts val="0"/>
              </a:spcAft>
              <a:buNone/>
            </a:pPr>
            <a:r>
              <a:rPr lang="en">
                <a:solidFill>
                  <a:schemeClr val="dk1"/>
                </a:solidFill>
              </a:rPr>
              <a:t>** What we can view from this pivot table are the months that contributed to the highest earning to its lowest, as well as the items that contributed to its monthly revenue. </a:t>
            </a:r>
            <a:endParaRPr>
              <a:solidFill>
                <a:schemeClr val="dk1"/>
              </a:solidFill>
            </a:endParaRPr>
          </a:p>
          <a:p>
            <a:pPr indent="0" lvl="0" marL="0" marR="381000" rtl="0" algn="l">
              <a:lnSpc>
                <a:spcPct val="115000"/>
              </a:lnSpc>
              <a:spcBef>
                <a:spcPts val="1200"/>
              </a:spcBef>
              <a:spcAft>
                <a:spcPts val="0"/>
              </a:spcAft>
              <a:buNone/>
            </a:pPr>
            <a:r>
              <a:rPr lang="en">
                <a:solidFill>
                  <a:schemeClr val="dk1"/>
                </a:solidFill>
              </a:rPr>
              <a:t>** This information can help  determine which items are driving sales and which ones aren’t.</a:t>
            </a:r>
            <a:endParaRPr>
              <a:solidFill>
                <a:schemeClr val="dk1"/>
              </a:solidFill>
            </a:endParaRPr>
          </a:p>
          <a:p>
            <a:pPr indent="0" lvl="0" marL="0" marR="381000" rtl="0" algn="l">
              <a:lnSpc>
                <a:spcPct val="115000"/>
              </a:lnSpc>
              <a:spcBef>
                <a:spcPts val="1200"/>
              </a:spcBef>
              <a:spcAft>
                <a:spcPts val="0"/>
              </a:spcAft>
              <a:buNone/>
            </a:pPr>
            <a:r>
              <a:rPr lang="en">
                <a:solidFill>
                  <a:schemeClr val="dk1"/>
                </a:solidFill>
              </a:rPr>
              <a:t>** </a:t>
            </a:r>
            <a:r>
              <a:rPr lang="en">
                <a:solidFill>
                  <a:schemeClr val="dk1"/>
                </a:solidFill>
              </a:rPr>
              <a:t>Might</a:t>
            </a:r>
            <a:r>
              <a:rPr lang="en">
                <a:solidFill>
                  <a:schemeClr val="dk1"/>
                </a:solidFill>
              </a:rPr>
              <a:t> be wondering what these Mystery_Item column means , well , not to get to </a:t>
            </a:r>
            <a:r>
              <a:rPr lang="en">
                <a:solidFill>
                  <a:schemeClr val="dk1"/>
                </a:solidFill>
              </a:rPr>
              <a:t>technical</a:t>
            </a:r>
            <a:r>
              <a:rPr lang="en">
                <a:solidFill>
                  <a:schemeClr val="dk1"/>
                </a:solidFill>
              </a:rPr>
              <a:t> yet referring to what i said before this </a:t>
            </a:r>
            <a:r>
              <a:rPr b="1" lang="en">
                <a:solidFill>
                  <a:schemeClr val="dk1"/>
                </a:solidFill>
              </a:rPr>
              <a:t>'Mystery Item'</a:t>
            </a:r>
            <a:r>
              <a:rPr lang="en">
                <a:solidFill>
                  <a:schemeClr val="dk1"/>
                </a:solidFill>
              </a:rPr>
              <a:t> is used for when an item name was missing, yet we could still view how much was earned from that sale. ThisInstead of deleting that data, we kept it so that all profits were counted — even if the exact product wasn’t known.</a:t>
            </a:r>
            <a:endParaRPr>
              <a:solidFill>
                <a:schemeClr val="dk1"/>
              </a:solidFill>
            </a:endParaRPr>
          </a:p>
          <a:p>
            <a:pPr indent="0" lvl="0" marL="0" marR="381000" rtl="0" algn="l">
              <a:lnSpc>
                <a:spcPct val="115000"/>
              </a:lnSpc>
              <a:spcBef>
                <a:spcPts val="1200"/>
              </a:spcBef>
              <a:spcAft>
                <a:spcPts val="1200"/>
              </a:spcAft>
              <a:buNone/>
            </a:pPr>
            <a:r>
              <a:rPr lang="en">
                <a:solidFill>
                  <a:schemeClr val="dk1"/>
                </a:solidFill>
              </a:rPr>
              <a:t>If you look here, theres a mystery item column, which we talked about before in one of the steps.. Talk about </a:t>
            </a:r>
            <a:r>
              <a:rPr lang="en">
                <a:solidFill>
                  <a:schemeClr val="dk1"/>
                </a:solidFill>
              </a:rPr>
              <a:t>mystery</a:t>
            </a:r>
            <a:r>
              <a:rPr lang="en">
                <a:solidFill>
                  <a:schemeClr val="dk1"/>
                </a:solidFill>
              </a:rPr>
              <a:t> column…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33d340e0a1b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33d340e0a1b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So here’s a bar graph we made using Python to show how much money each item brought in overall. We arranged it from the least profitable to the most profitable, so it’s really easy to see what’s performing well.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 you can see, the top three items that brought in the most money were </a:t>
            </a:r>
            <a:r>
              <a:rPr b="1" lang="en">
                <a:solidFill>
                  <a:schemeClr val="dk1"/>
                </a:solidFill>
              </a:rPr>
              <a:t>salads</a:t>
            </a:r>
            <a:r>
              <a:rPr lang="en">
                <a:solidFill>
                  <a:schemeClr val="dk1"/>
                </a:solidFill>
              </a:rPr>
              <a:t>, </a:t>
            </a:r>
            <a:r>
              <a:rPr b="1" lang="en">
                <a:solidFill>
                  <a:schemeClr val="dk1"/>
                </a:solidFill>
              </a:rPr>
              <a:t>sandwiches</a:t>
            </a:r>
            <a:r>
              <a:rPr lang="en">
                <a:solidFill>
                  <a:schemeClr val="dk1"/>
                </a:solidFill>
              </a:rPr>
              <a:t>, and </a:t>
            </a:r>
            <a:r>
              <a:rPr b="1" lang="en">
                <a:solidFill>
                  <a:schemeClr val="dk1"/>
                </a:solidFill>
              </a:rPr>
              <a:t>smoothies</a:t>
            </a:r>
            <a:r>
              <a:rPr lang="en">
                <a:solidFill>
                  <a:schemeClr val="dk1"/>
                </a:solidFill>
              </a:rPr>
              <a:t>. These items made the highest revenue across the entire year. That’s a really helpful insight — it tells us what your customers are buying the most, and what’s making your business the most money.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Now, what can we do with this? If you know that salads and sandwiches are big sellers, you could try things like: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Promoting these items more often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Offering combo deals with drinks or snacks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 even testing out seasonal versions — like a summer smoothie or a winter salad bowl.</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By leaning into what’s already working, you can boost your profits without needing to change the whole menu. It’s all about doing more of what already brings in results.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Additionally, we noticed that coffee and tea aren’t selling as well as you’d expect in a typical café. It might be helpful to explore which specific types of tea or coffee customers prefer — this insight could guide you in offering a more appealing variety and boosting sales.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We hope this visual makes it easier to decide what to keep, promote, or maybe even expand in the future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33d340e0a1b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33d340e0a1b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This bar graph is called a </a:t>
            </a:r>
            <a:r>
              <a:rPr b="1" lang="en">
                <a:solidFill>
                  <a:schemeClr val="dk1"/>
                </a:solidFill>
              </a:rPr>
              <a:t>histogram</a:t>
            </a:r>
            <a:r>
              <a:rPr lang="en">
                <a:solidFill>
                  <a:schemeClr val="dk1"/>
                </a:solidFill>
              </a:rPr>
              <a:t>, and it helps us understand how busy the café is on a typical day.</a:t>
            </a:r>
            <a:endParaRPr>
              <a:solidFill>
                <a:schemeClr val="dk1"/>
              </a:solidFill>
            </a:endParaRPr>
          </a:p>
          <a:p>
            <a:pPr indent="-298450" lvl="0" marL="457200" rtl="0" algn="l">
              <a:lnSpc>
                <a:spcPct val="115000"/>
              </a:lnSpc>
              <a:spcBef>
                <a:spcPts val="1200"/>
              </a:spcBef>
              <a:spcAft>
                <a:spcPts val="0"/>
              </a:spcAft>
              <a:buClr>
                <a:srgbClr val="FF0000"/>
              </a:buClr>
              <a:buSzPts val="1100"/>
              <a:buChar char="-"/>
            </a:pPr>
            <a:r>
              <a:rPr lang="en">
                <a:solidFill>
                  <a:schemeClr val="dk1"/>
                </a:solidFill>
              </a:rPr>
              <a:t>Each bar shows how many days had a certain number of transactions.</a:t>
            </a:r>
            <a:br>
              <a:rPr lang="en">
                <a:solidFill>
                  <a:schemeClr val="dk1"/>
                </a:solidFill>
              </a:rPr>
            </a:br>
            <a:r>
              <a:rPr lang="en">
                <a:solidFill>
                  <a:schemeClr val="dk1"/>
                </a:solidFill>
              </a:rPr>
              <a:t> For example, the tallest bar in the middle shows that on more than 50 days, the café had between </a:t>
            </a:r>
            <a:r>
              <a:rPr b="1" lang="en">
                <a:solidFill>
                  <a:schemeClr val="dk1"/>
                </a:solidFill>
              </a:rPr>
              <a:t>25 to 30 sales</a:t>
            </a:r>
            <a:r>
              <a:rPr lang="en">
                <a:solidFill>
                  <a:schemeClr val="dk1"/>
                </a:solidFill>
              </a:rPr>
              <a:t>.</a:t>
            </a:r>
            <a:endParaRPr>
              <a:solidFill>
                <a:schemeClr val="dk1"/>
              </a:solidFill>
            </a:endParaRPr>
          </a:p>
          <a:p>
            <a:pPr indent="-298450" lvl="0" marL="457200" rtl="0" algn="l">
              <a:lnSpc>
                <a:spcPct val="115000"/>
              </a:lnSpc>
              <a:spcBef>
                <a:spcPts val="0"/>
              </a:spcBef>
              <a:spcAft>
                <a:spcPts val="0"/>
              </a:spcAft>
              <a:buClr>
                <a:srgbClr val="FF0000"/>
              </a:buClr>
              <a:buSzPts val="1100"/>
              <a:buChar char="-"/>
            </a:pPr>
            <a:r>
              <a:rPr lang="en">
                <a:solidFill>
                  <a:schemeClr val="dk1"/>
                </a:solidFill>
              </a:rPr>
              <a:t>We can also spot any outliers, like the few days with </a:t>
            </a:r>
            <a:r>
              <a:rPr b="1" lang="en">
                <a:solidFill>
                  <a:schemeClr val="dk1"/>
                </a:solidFill>
              </a:rPr>
              <a:t>40–45 sales</a:t>
            </a:r>
            <a:r>
              <a:rPr lang="en">
                <a:solidFill>
                  <a:schemeClr val="dk1"/>
                </a:solidFill>
              </a:rPr>
              <a:t>, which might have been special events or unusually busy days.</a:t>
            </a:r>
            <a:endParaRPr>
              <a:solidFill>
                <a:schemeClr val="dk1"/>
              </a:solidFill>
            </a:endParaRPr>
          </a:p>
          <a:p>
            <a:pPr indent="0" lvl="0" marL="0" rtl="0" algn="l">
              <a:spcBef>
                <a:spcPts val="1200"/>
              </a:spcBef>
              <a:spcAft>
                <a:spcPts val="0"/>
              </a:spcAft>
              <a:buNone/>
            </a:pPr>
            <a:r>
              <a:rPr lang="en"/>
              <a:t>Overall, This bar graph is helpful because it shows us what a typical day looks like for the café — how many sales we usually get, how consistent business is, and whether there are any unusually busy or slow days.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36a8a118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36a8a118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Itzel introduce this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36a8a1185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36a8a1185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chemeClr val="dk1"/>
                </a:solidFill>
              </a:rPr>
              <a:t>Improvement on transaction data: </a:t>
            </a:r>
            <a:r>
              <a:rPr lang="en">
                <a:solidFill>
                  <a:schemeClr val="dk1"/>
                </a:solidFill>
              </a:rPr>
              <a:t>Another improvement we recommend is recording more details about each transaction — like whether it happened in-store or online, and whether the customer paid with cash, card, or something else.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matters because it helps you understand your customers better. For example, if most people order online, you could focus more on promoting delivery or pickup deals. If most people pay in cash, maybe look at loyalty cards or in-store promotions.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It’s also important from a safety and financial perspective. Missing transaction info — especially about payment types — could mean lost revenue or errors in your records. So tracking this properly can help keep things both efficient and secure.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Improvement of inventory(products): </a:t>
            </a:r>
            <a:r>
              <a:rPr lang="en">
                <a:solidFill>
                  <a:schemeClr val="dk1"/>
                </a:solidFill>
              </a:rPr>
              <a:t>Keeping track of daily product sales helps identify which items are doing well and which ones might need a boost. This can guide decisions around discounts, deals, or even introducing new menu items based on what customers actually buy.</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Track the Time of Day for Each Transaction</a:t>
            </a:r>
            <a:r>
              <a:rPr lang="en">
                <a:solidFill>
                  <a:schemeClr val="dk1"/>
                </a:solidFill>
              </a:rPr>
              <a:t>: Right now, the data shows the date of each sale but not the exact time. If you start tracking the time of each sale, we can figure out which hours of the day are the busiest — like the morning rush or slow afternoons. This can help you decide when to schedule more staff or when to run special promotions.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Create Product Bundles</a:t>
            </a:r>
            <a:r>
              <a:rPr lang="en">
                <a:solidFill>
                  <a:schemeClr val="dk1"/>
                </a:solidFill>
              </a:rPr>
              <a:t>: One opportunity we found is to create product bundles based on common purchases — like tea and cookies, or a sandwich with a drink. These combinations are already being bought together, so turning them into official deals like a ‘Meal Combo’ or ‘Afternoon Treat’ could encourage customers to spend a little more. It’s also a great way to boost sales of items that don’t sell as well on their own.</a:t>
            </a:r>
            <a:br>
              <a:rPr lang="en">
                <a:solidFill>
                  <a:schemeClr val="dk1"/>
                </a:solidFill>
              </a:rPr>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36270d49471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36270d49471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33d340e0a1b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33d340e0a1b_0_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AutoNum type="arabicPeriod"/>
            </a:pPr>
            <a:r>
              <a:rPr lang="en"/>
              <a:t>In the beginning of our project, GitHub was definitely one of our biggest challenges. When both of us worked on the same files at the same time, we often ran into</a:t>
            </a:r>
            <a:r>
              <a:rPr lang="en"/>
              <a:t> </a:t>
            </a:r>
            <a:r>
              <a:rPr lang="en"/>
              <a:t>merge conflicts or issues where GitHub didn’t know which version to keep. This caused delays and confusion.</a:t>
            </a:r>
            <a:endParaRPr/>
          </a:p>
          <a:p>
            <a:pPr indent="-298450" lvl="1" marL="914400" rtl="0" algn="l">
              <a:lnSpc>
                <a:spcPct val="115000"/>
              </a:lnSpc>
              <a:spcBef>
                <a:spcPts val="0"/>
              </a:spcBef>
              <a:spcAft>
                <a:spcPts val="0"/>
              </a:spcAft>
              <a:buSzPts val="1100"/>
              <a:buAutoNum type="alphaLcPeriod"/>
            </a:pPr>
            <a:r>
              <a:rPr lang="en"/>
              <a:t>But over time, we learned how to handle it. We got better at communicating—letting each other know when we were working on certain files—and started writing clear commit messages. We also developed a simple workflow that helped us avoid overwriting each other’s progress. By the end, we were much more confident using GitHub as a team.</a:t>
            </a:r>
            <a:endParaRPr/>
          </a:p>
          <a:p>
            <a:pPr indent="-298450" lvl="0" marL="457200" rtl="0" algn="l">
              <a:lnSpc>
                <a:spcPct val="115000"/>
              </a:lnSpc>
              <a:spcBef>
                <a:spcPts val="0"/>
              </a:spcBef>
              <a:spcAft>
                <a:spcPts val="0"/>
              </a:spcAft>
              <a:buSzPts val="1100"/>
              <a:buAutoNum type="arabicPeriod"/>
            </a:pPr>
            <a:r>
              <a:rPr lang="en"/>
              <a:t>Another big challenge was clearly explaining our ideas to each other. At first, it sometimes took multiple tries to get our points across—especially when we were talking about formulas, cleaning steps, or anything technical.</a:t>
            </a:r>
            <a:endParaRPr/>
          </a:p>
          <a:p>
            <a:pPr indent="-298450" lvl="1" marL="914400" rtl="0" algn="l">
              <a:lnSpc>
                <a:spcPct val="115000"/>
              </a:lnSpc>
              <a:spcBef>
                <a:spcPts val="0"/>
              </a:spcBef>
              <a:spcAft>
                <a:spcPts val="0"/>
              </a:spcAft>
              <a:buSzPts val="1100"/>
              <a:buAutoNum type="alphaLcPeriod"/>
            </a:pPr>
            <a:r>
              <a:rPr lang="en"/>
              <a:t>Eventually, we realized that we’re both visual learners. So instead of just talking it out, we started writing things down, sketching out ideas, or showing examples. This made a huge difference and helped us stay on the same page throughout the project.</a:t>
            </a:r>
            <a:endParaRPr/>
          </a:p>
          <a:p>
            <a:pPr indent="-298450" lvl="0" marL="457200" rtl="0" algn="l">
              <a:lnSpc>
                <a:spcPct val="115000"/>
              </a:lnSpc>
              <a:spcBef>
                <a:spcPts val="0"/>
              </a:spcBef>
              <a:spcAft>
                <a:spcPts val="0"/>
              </a:spcAft>
              <a:buSzPts val="1100"/>
              <a:buAutoNum type="arabicPeriod"/>
            </a:pPr>
            <a:r>
              <a:rPr lang="en"/>
              <a:t>One of the most important things we did was hold each other accountable. If one of us got a result in Excel, the other would try to get the same answer in Python. At first, this was frustrating—especially when our results didn’t match. It made us question who was right or if there was an error in our process.</a:t>
            </a:r>
            <a:endParaRPr/>
          </a:p>
          <a:p>
            <a:pPr indent="-298450" lvl="1" marL="914400" rtl="0" algn="l">
              <a:lnSpc>
                <a:spcPct val="115000"/>
              </a:lnSpc>
              <a:spcBef>
                <a:spcPts val="0"/>
              </a:spcBef>
              <a:spcAft>
                <a:spcPts val="0"/>
              </a:spcAft>
              <a:buSzPts val="1100"/>
              <a:buAutoNum type="alphaLcPeriod"/>
            </a:pPr>
            <a:r>
              <a:rPr lang="en"/>
              <a:t>But over time, we realized this was actually a strength. These double checks helped us catch mistakes, fix them early, and feel more confident about the accuracy of our work. It turned out to be one of the best decisions we made on this project.</a:t>
            </a:r>
            <a:endParaRPr/>
          </a:p>
          <a:p>
            <a:pPr indent="0" lvl="0" marL="457200" rtl="0" algn="l">
              <a:lnSpc>
                <a:spcPct val="115000"/>
              </a:lnSpc>
              <a:spcBef>
                <a:spcPts val="120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36270d494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36270d494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36270d4947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36270d4947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36270d49471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36270d49471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rPr>
              <a:t>Objective 1:</a:t>
            </a:r>
            <a:r>
              <a:rPr lang="en"/>
              <a:t> </a:t>
            </a:r>
            <a:r>
              <a:rPr b="1" lang="en"/>
              <a:t>Identify the Busiest and Most Profitable Times:</a:t>
            </a:r>
            <a:endParaRPr b="1"/>
          </a:p>
          <a:p>
            <a:pPr indent="-298450" lvl="0" marL="457200" rtl="0" algn="l">
              <a:spcBef>
                <a:spcPts val="0"/>
              </a:spcBef>
              <a:spcAft>
                <a:spcPts val="0"/>
              </a:spcAft>
              <a:buSzPts val="1100"/>
              <a:buChar char="-"/>
            </a:pPr>
            <a:r>
              <a:rPr lang="en"/>
              <a:t>Determine which months and days of the week had the most transactions and brought in the highest revenue. </a:t>
            </a:r>
            <a:endParaRPr/>
          </a:p>
          <a:p>
            <a:pPr indent="-298450" lvl="0" marL="457200" rtl="0" algn="l">
              <a:spcBef>
                <a:spcPts val="0"/>
              </a:spcBef>
              <a:spcAft>
                <a:spcPts val="0"/>
              </a:spcAft>
              <a:buSzPts val="1100"/>
              <a:buChar char="-"/>
            </a:pPr>
            <a:r>
              <a:rPr lang="en"/>
              <a:t>Help the café owner understand when to focus marketing efforts or staffing.</a:t>
            </a:r>
            <a:endParaRPr/>
          </a:p>
          <a:p>
            <a:pPr indent="0" lvl="0" marL="0" rtl="0" algn="l">
              <a:spcBef>
                <a:spcPts val="0"/>
              </a:spcBef>
              <a:spcAft>
                <a:spcPts val="0"/>
              </a:spcAft>
              <a:buNone/>
            </a:pPr>
            <a:r>
              <a:rPr lang="en">
                <a:solidFill>
                  <a:srgbClr val="9900FF"/>
                </a:solidFill>
              </a:rPr>
              <a:t>Objective 2:</a:t>
            </a:r>
            <a:r>
              <a:rPr b="1" lang="en">
                <a:solidFill>
                  <a:schemeClr val="dk1"/>
                </a:solidFill>
              </a:rPr>
              <a:t> Uncover General Sales Trends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Find patterns in sales, like which items sell the most, what the ideal payment methods are, and whether weekends differ from weekdays.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Offer creative insights to help the business make smarter decisions.</a:t>
            </a:r>
            <a:endParaRPr>
              <a:solidFill>
                <a:schemeClr val="dk1"/>
              </a:solidFill>
            </a:endParaRPr>
          </a:p>
          <a:p>
            <a:pPr indent="0" lvl="0" marL="0" rtl="0" algn="l">
              <a:lnSpc>
                <a:spcPct val="115000"/>
              </a:lnSpc>
              <a:spcBef>
                <a:spcPts val="0"/>
              </a:spcBef>
              <a:spcAft>
                <a:spcPts val="0"/>
              </a:spcAft>
              <a:buNone/>
            </a:pPr>
            <a:r>
              <a:rPr lang="en">
                <a:solidFill>
                  <a:srgbClr val="9900FF"/>
                </a:solidFill>
              </a:rPr>
              <a:t>Objective 3:</a:t>
            </a:r>
            <a:r>
              <a:rPr b="1" lang="en">
                <a:solidFill>
                  <a:schemeClr val="dk1"/>
                </a:solidFill>
              </a:rPr>
              <a:t> Evaluate and Improve Data Quality</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Clean and prepare the messy dataset by handling missing data, fixing incorrect data types, and making the data analysis-ready.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issues in the dataset (e.g. blanks, errors, unknowns) and explain how they might impact business decisions.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33d340e0a1b_0_2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33d340e0a1b_0_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36270d49471_2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36270d49471_2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Before we could start finding answers, we needed to clean up the original dataset. Like many real-world records, this one wasn’t perfect. Here are some of the issues we found: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Missing Information:</a:t>
            </a:r>
            <a:r>
              <a:rPr lang="en">
                <a:solidFill>
                  <a:schemeClr val="dk1"/>
                </a:solidFill>
              </a:rPr>
              <a:t> A lot of the data was incomplete — especially in columns like </a:t>
            </a:r>
            <a:r>
              <a:rPr i="1" lang="en">
                <a:solidFill>
                  <a:schemeClr val="dk1"/>
                </a:solidFill>
              </a:rPr>
              <a:t>location</a:t>
            </a:r>
            <a:r>
              <a:rPr lang="en">
                <a:solidFill>
                  <a:schemeClr val="dk1"/>
                </a:solidFill>
              </a:rPr>
              <a:t> and </a:t>
            </a:r>
            <a:r>
              <a:rPr i="1" lang="en">
                <a:solidFill>
                  <a:schemeClr val="dk1"/>
                </a:solidFill>
              </a:rPr>
              <a:t>payment method</a:t>
            </a:r>
            <a:r>
              <a:rPr lang="en">
                <a:solidFill>
                  <a:schemeClr val="dk1"/>
                </a:solidFill>
              </a:rPr>
              <a:t>. This made it harder to analyze certain parts of the business, but we did our best to keep and use as much useful information as possible without throwing things away.</a:t>
            </a:r>
            <a:r>
              <a:rPr lang="en">
                <a:solidFill>
                  <a:schemeClr val="dk1"/>
                </a:solidFill>
              </a:rPr>
              <a:t>**Some of the items have similarities in their PPU , which could have lead to the misleading of popularity or products throughout the year of 2023, so we had to create place holders in order to not eliminate half of valuable data that could lead to the misinterpretation of how much was made within the year of 2023</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Mismatched Data Types:</a:t>
            </a:r>
            <a:r>
              <a:rPr lang="en">
                <a:solidFill>
                  <a:schemeClr val="dk1"/>
                </a:solidFill>
              </a:rPr>
              <a:t> Some values that were supposed to be numbers were written in a way the computer couldn’t recognize — almost like trying to add words and numbers together. We fixed these so the system could calculate totals correctly.</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Incorrect Totals:</a:t>
            </a:r>
            <a:r>
              <a:rPr lang="en">
                <a:solidFill>
                  <a:schemeClr val="dk1"/>
                </a:solidFill>
              </a:rPr>
              <a:t> In some cases, the </a:t>
            </a:r>
            <a:r>
              <a:rPr i="1" lang="en">
                <a:solidFill>
                  <a:schemeClr val="dk1"/>
                </a:solidFill>
              </a:rPr>
              <a:t>grand total</a:t>
            </a:r>
            <a:r>
              <a:rPr lang="en">
                <a:solidFill>
                  <a:schemeClr val="dk1"/>
                </a:solidFill>
              </a:rPr>
              <a:t> (how much a customer paid in total) didn’t match the items and prices listed. We went back and corrected those so the data would reflect what actually happened in the sales</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Cleaning the data like this helps us trust the numbers and draw clearer conclusions for your café.</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33d340e0a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33d340e0a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Before we could pull any insights from the café’s data, we had to make sure it was clean, complete, and usable.</a:t>
            </a:r>
            <a:endParaRPr>
              <a:solidFill>
                <a:schemeClr val="dk1"/>
              </a:solidFill>
            </a:endParaRPr>
          </a:p>
          <a:p>
            <a:pPr indent="-298450" lvl="0" marL="457200" marR="381000" rtl="0" algn="l">
              <a:lnSpc>
                <a:spcPct val="115000"/>
              </a:lnSpc>
              <a:spcBef>
                <a:spcPts val="1200"/>
              </a:spcBef>
              <a:spcAft>
                <a:spcPts val="0"/>
              </a:spcAft>
              <a:buClr>
                <a:schemeClr val="dk1"/>
              </a:buClr>
              <a:buSzPts val="1100"/>
              <a:buAutoNum type="arabicPeriod"/>
            </a:pPr>
            <a:r>
              <a:rPr lang="en">
                <a:solidFill>
                  <a:schemeClr val="dk1"/>
                </a:solidFill>
              </a:rPr>
              <a:t>FIrst, I used Python to clean and organize the data. We made sure numbers like prices were in the correct format, and we filled in any missing or incorrect values with “NaN,” which just means the data is missing — so it won’t mess up our calculations for analysis later 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Once i went through my cleaning process through python, my next step was to upload it to github, so itzel can continue working on cleaning process on Excel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Once my partner Ayema shared her clean file . I was tasked with correcting all missing column in items , quantity , pricing and grand totals within each day , instead of deleting rows with missing info, I did my best in finding the missing values using this index created right here (Bottom corner).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As you can see there are products that contain repeated pricing amounts making it difficult to really find how much of an item, someone had brought so i replaced all repeated blanks in the item column with </a:t>
            </a:r>
            <a:r>
              <a:rPr b="1" lang="en">
                <a:solidFill>
                  <a:schemeClr val="dk1"/>
                </a:solidFill>
              </a:rPr>
              <a:t>“mystery item”.</a:t>
            </a:r>
            <a:r>
              <a:rPr lang="en">
                <a:solidFill>
                  <a:schemeClr val="dk1"/>
                </a:solidFill>
              </a:rPr>
              <a:t> So that it still counted in our analysis, even if the exact name was unknown.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And lastly, for missing transaction dates, Itzel used a smart approach. If a row didn’t have a date, but the row above it did, we just filled it in with that same date. That helped keep the timeline in order when we looked at monthly trends.</a:t>
            </a:r>
            <a:endParaRPr>
              <a:solidFill>
                <a:schemeClr val="dk1"/>
              </a:solidFill>
            </a:endParaRPr>
          </a:p>
          <a:p>
            <a:pPr indent="0" lvl="0" marL="0" rtl="0" algn="l">
              <a:lnSpc>
                <a:spcPct val="115000"/>
              </a:lnSpc>
              <a:spcBef>
                <a:spcPts val="1200"/>
              </a:spcBef>
              <a:spcAft>
                <a:spcPts val="0"/>
              </a:spcAft>
              <a:buNone/>
            </a:pPr>
            <a:r>
              <a:rPr lang="en">
                <a:solidFill>
                  <a:schemeClr val="dk1"/>
                </a:solidFill>
              </a:rPr>
              <a:t>Our</a:t>
            </a:r>
            <a:r>
              <a:rPr b="1" lang="en">
                <a:solidFill>
                  <a:schemeClr val="dk1"/>
                </a:solidFill>
              </a:rPr>
              <a:t> </a:t>
            </a:r>
            <a:r>
              <a:rPr b="1" lang="en">
                <a:solidFill>
                  <a:schemeClr val="dk2"/>
                </a:solidFill>
              </a:rPr>
              <a:t>goal</a:t>
            </a:r>
            <a:r>
              <a:rPr lang="en">
                <a:solidFill>
                  <a:schemeClr val="dk1"/>
                </a:solidFill>
              </a:rPr>
              <a:t> was to keep as much relevant data as possible,</a:t>
            </a:r>
            <a:r>
              <a:rPr b="1" lang="en">
                <a:solidFill>
                  <a:schemeClr val="dk1"/>
                </a:solidFill>
              </a:rPr>
              <a:t> so When we did delete data</a:t>
            </a:r>
            <a:r>
              <a:rPr lang="en">
                <a:solidFill>
                  <a:schemeClr val="dk1"/>
                </a:solidFill>
              </a:rPr>
              <a:t>:</a:t>
            </a:r>
            <a:endParaRPr>
              <a:solidFill>
                <a:schemeClr val="dk1"/>
              </a:solidFill>
            </a:endParaRPr>
          </a:p>
          <a:p>
            <a:pPr indent="-298450" lvl="2" marL="1371600" rtl="0" algn="l">
              <a:lnSpc>
                <a:spcPct val="115000"/>
              </a:lnSpc>
              <a:spcBef>
                <a:spcPts val="1200"/>
              </a:spcBef>
              <a:spcAft>
                <a:spcPts val="0"/>
              </a:spcAft>
              <a:buClr>
                <a:schemeClr val="dk1"/>
              </a:buClr>
              <a:buSzPts val="1100"/>
              <a:buChar char="■"/>
            </a:pPr>
            <a:r>
              <a:rPr lang="en">
                <a:solidFill>
                  <a:schemeClr val="dk1"/>
                </a:solidFill>
              </a:rPr>
              <a:t>We only removed rows when they were clearly unusable. For example, if there was had no payment method, or no location listed and also there were </a:t>
            </a:r>
            <a:r>
              <a:rPr b="1" lang="en">
                <a:solidFill>
                  <a:schemeClr val="dk1"/>
                </a:solidFill>
              </a:rPr>
              <a:t>multiple other missing values</a:t>
            </a:r>
            <a:r>
              <a:rPr lang="en">
                <a:solidFill>
                  <a:schemeClr val="dk1"/>
                </a:solidFill>
              </a:rPr>
              <a:t> (like no item name or quantity), </a:t>
            </a:r>
            <a:r>
              <a:rPr b="1" lang="en">
                <a:solidFill>
                  <a:schemeClr val="dk1"/>
                </a:solidFill>
              </a:rPr>
              <a:t>then</a:t>
            </a:r>
            <a:r>
              <a:rPr lang="en">
                <a:solidFill>
                  <a:schemeClr val="dk1"/>
                </a:solidFill>
              </a:rPr>
              <a:t> we dropped it.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Otherwise, we kept the data and tried to make the most of it. We kept as much data as we could to get a much clearer representation on the revenue that has been made for the year 2023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33d340e0a1b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33d340e0a1b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be going over our key findings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33d34d1f1a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33d34d1f1a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9900FF"/>
                </a:solidFill>
              </a:rPr>
              <a:t>Ayema speaks:</a:t>
            </a:r>
            <a:endParaRPr b="1">
              <a:solidFill>
                <a:srgbClr val="9900FF"/>
              </a:solidFill>
            </a:endParaRPr>
          </a:p>
          <a:p>
            <a:pPr indent="0" lvl="0" marL="0" rtl="0" algn="l">
              <a:lnSpc>
                <a:spcPct val="115000"/>
              </a:lnSpc>
              <a:spcBef>
                <a:spcPts val="1200"/>
              </a:spcBef>
              <a:spcAft>
                <a:spcPts val="0"/>
              </a:spcAft>
              <a:buNone/>
            </a:pPr>
            <a:r>
              <a:rPr lang="en">
                <a:solidFill>
                  <a:schemeClr val="dk1"/>
                </a:solidFill>
              </a:rPr>
              <a:t>Using Python, I calculated how much revenue was made on each day of the week.</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helped us figure out which day brings in the most money overall.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we found is that </a:t>
            </a:r>
            <a:r>
              <a:rPr b="1" lang="en">
                <a:solidFill>
                  <a:schemeClr val="dk1"/>
                </a:solidFill>
              </a:rPr>
              <a:t>Thursday is the most profitable day</a:t>
            </a:r>
            <a:r>
              <a:rPr lang="en">
                <a:solidFill>
                  <a:schemeClr val="dk1"/>
                </a:solidFill>
              </a:rPr>
              <a:t>, with the highest total sales compared to the rest of the week.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This could mean that customers are more likely to visit the café later in the week — maybe after work or before the weekend.</a:t>
            </a:r>
            <a:endParaRPr>
              <a:solidFill>
                <a:schemeClr val="dk1"/>
              </a:solidFill>
            </a:endParaRPr>
          </a:p>
          <a:p>
            <a:pPr indent="0" lvl="0" marL="0" rtl="0" algn="l">
              <a:lnSpc>
                <a:spcPct val="115000"/>
              </a:lnSpc>
              <a:spcBef>
                <a:spcPts val="1200"/>
              </a:spcBef>
              <a:spcAft>
                <a:spcPts val="0"/>
              </a:spcAft>
              <a:buNone/>
            </a:pPr>
            <a:r>
              <a:rPr b="1" lang="en">
                <a:solidFill>
                  <a:srgbClr val="0000FF"/>
                </a:solidFill>
              </a:rPr>
              <a:t>Itzel speaks:</a:t>
            </a:r>
            <a:endParaRPr b="1">
              <a:solidFill>
                <a:srgbClr val="0000FF"/>
              </a:solidFill>
            </a:endParaRPr>
          </a:p>
          <a:p>
            <a:pPr indent="0" lvl="0" marL="0" rtl="0" algn="l">
              <a:lnSpc>
                <a:spcPct val="115000"/>
              </a:lnSpc>
              <a:spcBef>
                <a:spcPts val="1200"/>
              </a:spcBef>
              <a:spcAft>
                <a:spcPts val="0"/>
              </a:spcAft>
              <a:buNone/>
            </a:pPr>
            <a:r>
              <a:rPr lang="en">
                <a:solidFill>
                  <a:schemeClr val="dk1"/>
                </a:solidFill>
              </a:rPr>
              <a:t>** Adding on to the information my partner Ayema has presented,  the chart above gives us a more in depth analysis to how much revenue each item contributed throughout the weekdays/weekends of the year 2023.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Because We can view which item is sold within the day of Thursday, </a:t>
            </a:r>
            <a:r>
              <a:rPr lang="en">
                <a:solidFill>
                  <a:schemeClr val="dk1"/>
                </a:solidFill>
              </a:rPr>
              <a:t>we could use that insight to launch new products or promotions on that day. This helps boost product popularity and take advantage of higher traffic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image" Target="../media/image3.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spTree>
      <p:nvGrpSpPr>
        <p:cNvPr id="9" name="Shape 9"/>
        <p:cNvGrpSpPr/>
        <p:nvPr/>
      </p:nvGrpSpPr>
      <p:grpSpPr>
        <a:xfrm>
          <a:off x="0" y="0"/>
          <a:ext cx="0" cy="0"/>
          <a:chOff x="0" y="0"/>
          <a:chExt cx="0" cy="0"/>
        </a:xfrm>
      </p:grpSpPr>
      <p:sp>
        <p:nvSpPr>
          <p:cNvPr id="10" name="Google Shape;10;p2"/>
          <p:cNvSpPr txBox="1"/>
          <p:nvPr>
            <p:ph type="title"/>
          </p:nvPr>
        </p:nvSpPr>
        <p:spPr>
          <a:xfrm>
            <a:off x="228600" y="457200"/>
            <a:ext cx="8686800" cy="2280600"/>
          </a:xfrm>
          <a:prstGeom prst="rect">
            <a:avLst/>
          </a:prstGeom>
        </p:spPr>
        <p:txBody>
          <a:bodyPr anchorCtr="0" anchor="t" bIns="0" lIns="91425" spcFirstLastPara="1" rIns="91425" wrap="square" tIns="91425">
            <a:noAutofit/>
          </a:bodyPr>
          <a:lstStyle>
            <a:lvl1pPr lvl="0" algn="ctr">
              <a:lnSpc>
                <a:spcPct val="60000"/>
              </a:lnSpc>
              <a:spcBef>
                <a:spcPts val="0"/>
              </a:spcBef>
              <a:spcAft>
                <a:spcPts val="0"/>
              </a:spcAft>
              <a:buClr>
                <a:schemeClr val="lt1"/>
              </a:buClr>
              <a:buSzPts val="7000"/>
              <a:buFont typeface="Forum"/>
              <a:buNone/>
              <a:defRPr sz="7000"/>
            </a:lvl1pPr>
            <a:lvl2pPr lvl="1" algn="ctr">
              <a:lnSpc>
                <a:spcPct val="75000"/>
              </a:lnSpc>
              <a:spcBef>
                <a:spcPts val="0"/>
              </a:spcBef>
              <a:spcAft>
                <a:spcPts val="0"/>
              </a:spcAft>
              <a:buClr>
                <a:schemeClr val="lt1"/>
              </a:buClr>
              <a:buSzPts val="7000"/>
              <a:buFont typeface="Forum"/>
              <a:buNone/>
              <a:defRPr sz="7000"/>
            </a:lvl2pPr>
            <a:lvl3pPr lvl="2" algn="ctr">
              <a:lnSpc>
                <a:spcPct val="75000"/>
              </a:lnSpc>
              <a:spcBef>
                <a:spcPts val="0"/>
              </a:spcBef>
              <a:spcAft>
                <a:spcPts val="0"/>
              </a:spcAft>
              <a:buClr>
                <a:schemeClr val="lt1"/>
              </a:buClr>
              <a:buSzPts val="7000"/>
              <a:buFont typeface="Forum"/>
              <a:buNone/>
              <a:defRPr sz="7000"/>
            </a:lvl3pPr>
            <a:lvl4pPr lvl="3" algn="ctr">
              <a:lnSpc>
                <a:spcPct val="75000"/>
              </a:lnSpc>
              <a:spcBef>
                <a:spcPts val="0"/>
              </a:spcBef>
              <a:spcAft>
                <a:spcPts val="0"/>
              </a:spcAft>
              <a:buClr>
                <a:schemeClr val="lt1"/>
              </a:buClr>
              <a:buSzPts val="7000"/>
              <a:buFont typeface="Forum"/>
              <a:buNone/>
              <a:defRPr sz="7000"/>
            </a:lvl4pPr>
            <a:lvl5pPr lvl="4" algn="ctr">
              <a:lnSpc>
                <a:spcPct val="75000"/>
              </a:lnSpc>
              <a:spcBef>
                <a:spcPts val="0"/>
              </a:spcBef>
              <a:spcAft>
                <a:spcPts val="0"/>
              </a:spcAft>
              <a:buClr>
                <a:schemeClr val="lt1"/>
              </a:buClr>
              <a:buSzPts val="7000"/>
              <a:buFont typeface="Forum"/>
              <a:buNone/>
              <a:defRPr sz="7000"/>
            </a:lvl5pPr>
            <a:lvl6pPr lvl="5" algn="ctr">
              <a:lnSpc>
                <a:spcPct val="75000"/>
              </a:lnSpc>
              <a:spcBef>
                <a:spcPts val="0"/>
              </a:spcBef>
              <a:spcAft>
                <a:spcPts val="0"/>
              </a:spcAft>
              <a:buClr>
                <a:schemeClr val="lt1"/>
              </a:buClr>
              <a:buSzPts val="7000"/>
              <a:buFont typeface="Forum"/>
              <a:buNone/>
              <a:defRPr sz="7000"/>
            </a:lvl6pPr>
            <a:lvl7pPr lvl="6" algn="ctr">
              <a:lnSpc>
                <a:spcPct val="75000"/>
              </a:lnSpc>
              <a:spcBef>
                <a:spcPts val="0"/>
              </a:spcBef>
              <a:spcAft>
                <a:spcPts val="0"/>
              </a:spcAft>
              <a:buClr>
                <a:schemeClr val="lt1"/>
              </a:buClr>
              <a:buSzPts val="7000"/>
              <a:buFont typeface="Forum"/>
              <a:buNone/>
              <a:defRPr sz="7000"/>
            </a:lvl7pPr>
            <a:lvl8pPr lvl="7" algn="ctr">
              <a:lnSpc>
                <a:spcPct val="75000"/>
              </a:lnSpc>
              <a:spcBef>
                <a:spcPts val="0"/>
              </a:spcBef>
              <a:spcAft>
                <a:spcPts val="0"/>
              </a:spcAft>
              <a:buClr>
                <a:schemeClr val="lt1"/>
              </a:buClr>
              <a:buSzPts val="7000"/>
              <a:buFont typeface="Forum"/>
              <a:buNone/>
              <a:defRPr sz="7000"/>
            </a:lvl8pPr>
            <a:lvl9pPr lvl="8" algn="ctr">
              <a:lnSpc>
                <a:spcPct val="75000"/>
              </a:lnSpc>
              <a:spcBef>
                <a:spcPts val="0"/>
              </a:spcBef>
              <a:spcAft>
                <a:spcPts val="0"/>
              </a:spcAft>
              <a:buClr>
                <a:schemeClr val="lt1"/>
              </a:buClr>
              <a:buSzPts val="7000"/>
              <a:buFont typeface="Forum"/>
              <a:buNone/>
              <a:defRPr sz="7000"/>
            </a:lvl9pPr>
          </a:lstStyle>
          <a:p/>
        </p:txBody>
      </p:sp>
      <p:sp>
        <p:nvSpPr>
          <p:cNvPr id="11" name="Google Shape;11;p2"/>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12" name="Google Shape;12;p2"/>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13" name="Google Shape;13;p2"/>
          <p:cNvSpPr/>
          <p:nvPr>
            <p:ph idx="2" type="pic"/>
          </p:nvPr>
        </p:nvSpPr>
        <p:spPr>
          <a:xfrm>
            <a:off x="228575" y="3005550"/>
            <a:ext cx="1636200" cy="774600"/>
          </a:xfrm>
          <a:prstGeom prst="roundRect">
            <a:avLst>
              <a:gd fmla="val 50000" name="adj"/>
            </a:avLst>
          </a:prstGeom>
          <a:noFill/>
          <a:ln>
            <a:noFill/>
          </a:ln>
        </p:spPr>
      </p:sp>
      <p:sp>
        <p:nvSpPr>
          <p:cNvPr id="14" name="Google Shape;14;p2"/>
          <p:cNvSpPr/>
          <p:nvPr>
            <p:ph idx="3" type="pic"/>
          </p:nvPr>
        </p:nvSpPr>
        <p:spPr>
          <a:xfrm>
            <a:off x="1149025" y="3909225"/>
            <a:ext cx="1543500" cy="774600"/>
          </a:xfrm>
          <a:prstGeom prst="roundRect">
            <a:avLst>
              <a:gd fmla="val 16696" name="adj"/>
            </a:avLst>
          </a:prstGeom>
          <a:noFill/>
          <a:ln>
            <a:noFill/>
          </a:ln>
        </p:spPr>
      </p:sp>
      <p:sp>
        <p:nvSpPr>
          <p:cNvPr id="15" name="Google Shape;15;p2"/>
          <p:cNvSpPr/>
          <p:nvPr>
            <p:ph idx="4" type="pic"/>
          </p:nvPr>
        </p:nvSpPr>
        <p:spPr>
          <a:xfrm>
            <a:off x="3525075" y="3005550"/>
            <a:ext cx="1599900" cy="774600"/>
          </a:xfrm>
          <a:prstGeom prst="roundRect">
            <a:avLst>
              <a:gd fmla="val 16696" name="adj"/>
            </a:avLst>
          </a:prstGeom>
          <a:noFill/>
          <a:ln>
            <a:noFill/>
          </a:ln>
        </p:spPr>
      </p:sp>
      <p:sp>
        <p:nvSpPr>
          <p:cNvPr id="16" name="Google Shape;16;p2"/>
          <p:cNvSpPr/>
          <p:nvPr>
            <p:ph idx="5" type="pic"/>
          </p:nvPr>
        </p:nvSpPr>
        <p:spPr>
          <a:xfrm>
            <a:off x="5271025" y="3005450"/>
            <a:ext cx="1118400" cy="1682100"/>
          </a:xfrm>
          <a:prstGeom prst="roundRect">
            <a:avLst>
              <a:gd fmla="val 50000" name="adj"/>
            </a:avLst>
          </a:prstGeom>
          <a:noFill/>
          <a:ln>
            <a:noFill/>
          </a:ln>
        </p:spPr>
      </p:sp>
      <p:sp>
        <p:nvSpPr>
          <p:cNvPr id="17" name="Google Shape;17;p2"/>
          <p:cNvSpPr/>
          <p:nvPr>
            <p:ph idx="6" type="pic"/>
          </p:nvPr>
        </p:nvSpPr>
        <p:spPr>
          <a:xfrm>
            <a:off x="7796850" y="3003650"/>
            <a:ext cx="1118400" cy="1673400"/>
          </a:xfrm>
          <a:prstGeom prst="roundRect">
            <a:avLst>
              <a:gd fmla="val 16667" name="adj"/>
            </a:avLst>
          </a:prstGeom>
          <a:noFill/>
          <a:ln>
            <a:noFill/>
          </a:ln>
        </p:spPr>
      </p:sp>
      <p:sp>
        <p:nvSpPr>
          <p:cNvPr id="18" name="Google Shape;18;p2"/>
          <p:cNvSpPr/>
          <p:nvPr>
            <p:ph idx="7" type="pic"/>
          </p:nvPr>
        </p:nvSpPr>
        <p:spPr>
          <a:xfrm>
            <a:off x="230525" y="3909225"/>
            <a:ext cx="774600" cy="774600"/>
          </a:xfrm>
          <a:prstGeom prst="roundRect">
            <a:avLst>
              <a:gd fmla="val 16696" name="adj"/>
            </a:avLst>
          </a:prstGeom>
          <a:noFill/>
          <a:ln>
            <a:noFill/>
          </a:ln>
        </p:spPr>
      </p:sp>
      <p:sp>
        <p:nvSpPr>
          <p:cNvPr id="19" name="Google Shape;19;p2"/>
          <p:cNvSpPr/>
          <p:nvPr>
            <p:ph idx="8" type="pic"/>
          </p:nvPr>
        </p:nvSpPr>
        <p:spPr>
          <a:xfrm>
            <a:off x="2838375" y="3909225"/>
            <a:ext cx="1368300" cy="774600"/>
          </a:xfrm>
          <a:prstGeom prst="roundRect">
            <a:avLst>
              <a:gd fmla="val 19797" name="adj"/>
            </a:avLst>
          </a:prstGeom>
          <a:noFill/>
          <a:ln>
            <a:noFill/>
          </a:ln>
        </p:spPr>
      </p:sp>
      <p:sp>
        <p:nvSpPr>
          <p:cNvPr id="20" name="Google Shape;20;p2"/>
          <p:cNvSpPr/>
          <p:nvPr>
            <p:ph idx="9" type="pic"/>
          </p:nvPr>
        </p:nvSpPr>
        <p:spPr>
          <a:xfrm>
            <a:off x="6535600" y="3008850"/>
            <a:ext cx="1118400" cy="767700"/>
          </a:xfrm>
          <a:prstGeom prst="roundRect">
            <a:avLst>
              <a:gd fmla="val 20115" name="adj"/>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Alt 2">
  <p:cSld name="CUSTOM_4_1">
    <p:spTree>
      <p:nvGrpSpPr>
        <p:cNvPr id="137" name="Shape 137"/>
        <p:cNvGrpSpPr/>
        <p:nvPr/>
      </p:nvGrpSpPr>
      <p:grpSpPr>
        <a:xfrm>
          <a:off x="0" y="0"/>
          <a:ext cx="0" cy="0"/>
          <a:chOff x="0" y="0"/>
          <a:chExt cx="0" cy="0"/>
        </a:xfrm>
      </p:grpSpPr>
      <p:sp>
        <p:nvSpPr>
          <p:cNvPr id="138" name="Google Shape;138;p11"/>
          <p:cNvSpPr txBox="1"/>
          <p:nvPr>
            <p:ph idx="1" type="body"/>
          </p:nvPr>
        </p:nvSpPr>
        <p:spPr>
          <a:xfrm>
            <a:off x="2857500" y="1803950"/>
            <a:ext cx="3132000" cy="630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accen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139" name="Google Shape;139;p11"/>
          <p:cNvSpPr txBox="1"/>
          <p:nvPr>
            <p:ph idx="2" type="body"/>
          </p:nvPr>
        </p:nvSpPr>
        <p:spPr>
          <a:xfrm>
            <a:off x="232075" y="1803950"/>
            <a:ext cx="2094900" cy="6303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Clr>
                <a:schemeClr val="accent1"/>
              </a:buClr>
              <a:buSzPts val="1000"/>
              <a:buFont typeface="DM Sans"/>
              <a:buChar char="●"/>
              <a:defRPr/>
            </a:lvl1pPr>
            <a:lvl2pPr indent="-292100" lvl="1" marL="914400">
              <a:lnSpc>
                <a:spcPct val="115000"/>
              </a:lnSpc>
              <a:spcBef>
                <a:spcPts val="0"/>
              </a:spcBef>
              <a:spcAft>
                <a:spcPts val="0"/>
              </a:spcAft>
              <a:buClr>
                <a:schemeClr val="lt1"/>
              </a:buClr>
              <a:buSzPts val="1000"/>
              <a:buFont typeface="DM Sans"/>
              <a:buChar char="○"/>
              <a:defRPr/>
            </a:lvl2pPr>
            <a:lvl3pPr indent="-292100" lvl="2" marL="1371600">
              <a:lnSpc>
                <a:spcPct val="115000"/>
              </a:lnSpc>
              <a:spcBef>
                <a:spcPts val="0"/>
              </a:spcBef>
              <a:spcAft>
                <a:spcPts val="0"/>
              </a:spcAft>
              <a:buClr>
                <a:schemeClr val="lt1"/>
              </a:buClr>
              <a:buSzPts val="1000"/>
              <a:buFont typeface="DM Sans"/>
              <a:buChar char="■"/>
              <a:defRPr/>
            </a:lvl3pPr>
            <a:lvl4pPr indent="-292100" lvl="3" marL="1828800">
              <a:lnSpc>
                <a:spcPct val="115000"/>
              </a:lnSpc>
              <a:spcBef>
                <a:spcPts val="0"/>
              </a:spcBef>
              <a:spcAft>
                <a:spcPts val="0"/>
              </a:spcAft>
              <a:buClr>
                <a:schemeClr val="lt1"/>
              </a:buClr>
              <a:buSzPts val="1000"/>
              <a:buFont typeface="DM Sans"/>
              <a:buChar char="●"/>
              <a:defRPr/>
            </a:lvl4pPr>
            <a:lvl5pPr indent="-292100" lvl="4" marL="2286000">
              <a:lnSpc>
                <a:spcPct val="115000"/>
              </a:lnSpc>
              <a:spcBef>
                <a:spcPts val="0"/>
              </a:spcBef>
              <a:spcAft>
                <a:spcPts val="0"/>
              </a:spcAft>
              <a:buClr>
                <a:schemeClr val="lt1"/>
              </a:buClr>
              <a:buSzPts val="1000"/>
              <a:buFont typeface="DM Sans"/>
              <a:buChar char="○"/>
              <a:defRPr/>
            </a:lvl5pPr>
            <a:lvl6pPr indent="-292100" lvl="5" marL="2743200">
              <a:lnSpc>
                <a:spcPct val="115000"/>
              </a:lnSpc>
              <a:spcBef>
                <a:spcPts val="0"/>
              </a:spcBef>
              <a:spcAft>
                <a:spcPts val="0"/>
              </a:spcAft>
              <a:buClr>
                <a:schemeClr val="lt1"/>
              </a:buClr>
              <a:buSzPts val="1000"/>
              <a:buFont typeface="DM Sans"/>
              <a:buChar char="■"/>
              <a:defRPr/>
            </a:lvl6pPr>
            <a:lvl7pPr indent="-292100" lvl="6" marL="3200400">
              <a:lnSpc>
                <a:spcPct val="115000"/>
              </a:lnSpc>
              <a:spcBef>
                <a:spcPts val="0"/>
              </a:spcBef>
              <a:spcAft>
                <a:spcPts val="0"/>
              </a:spcAft>
              <a:buClr>
                <a:schemeClr val="lt1"/>
              </a:buClr>
              <a:buSzPts val="1000"/>
              <a:buFont typeface="DM Sans"/>
              <a:buChar char="●"/>
              <a:defRPr/>
            </a:lvl7pPr>
            <a:lvl8pPr indent="-292100" lvl="7" marL="3657600">
              <a:lnSpc>
                <a:spcPct val="115000"/>
              </a:lnSpc>
              <a:spcBef>
                <a:spcPts val="0"/>
              </a:spcBef>
              <a:spcAft>
                <a:spcPts val="0"/>
              </a:spcAft>
              <a:buClr>
                <a:schemeClr val="lt1"/>
              </a:buClr>
              <a:buSzPts val="1000"/>
              <a:buFont typeface="DM Sans"/>
              <a:buChar char="○"/>
              <a:defRPr/>
            </a:lvl8pPr>
            <a:lvl9pPr indent="-292100" lvl="8" marL="4114800">
              <a:lnSpc>
                <a:spcPct val="115000"/>
              </a:lnSpc>
              <a:spcBef>
                <a:spcPts val="0"/>
              </a:spcBef>
              <a:spcAft>
                <a:spcPts val="0"/>
              </a:spcAft>
              <a:buClr>
                <a:schemeClr val="lt1"/>
              </a:buClr>
              <a:buSzPts val="1000"/>
              <a:buFont typeface="DM Sans"/>
              <a:buChar char="■"/>
              <a:defRPr/>
            </a:lvl9pPr>
          </a:lstStyle>
          <a:p/>
        </p:txBody>
      </p:sp>
      <p:sp>
        <p:nvSpPr>
          <p:cNvPr id="140" name="Google Shape;140;p11"/>
          <p:cNvSpPr txBox="1"/>
          <p:nvPr>
            <p:ph idx="3"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141" name="Google Shape;141;p11"/>
          <p:cNvSpPr txBox="1"/>
          <p:nvPr>
            <p:ph idx="4" type="subTitle"/>
          </p:nvPr>
        </p:nvSpPr>
        <p:spPr>
          <a:xfrm>
            <a:off x="232075" y="1461175"/>
            <a:ext cx="2191500" cy="246300"/>
          </a:xfrm>
          <a:prstGeom prst="rect">
            <a:avLst/>
          </a:prstGeom>
        </p:spPr>
        <p:txBody>
          <a:bodyPr anchorCtr="0" anchor="b"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42" name="Google Shape;142;p11"/>
          <p:cNvSpPr txBox="1"/>
          <p:nvPr>
            <p:ph type="title"/>
          </p:nvPr>
        </p:nvSpPr>
        <p:spPr>
          <a:xfrm>
            <a:off x="228600" y="399332"/>
            <a:ext cx="2834700" cy="612000"/>
          </a:xfrm>
          <a:prstGeom prst="rect">
            <a:avLst/>
          </a:prstGeom>
        </p:spPr>
        <p:txBody>
          <a:bodyPr anchorCtr="0" anchor="t" bIns="0" lIns="0" spcFirstLastPara="1" rIns="91425" wrap="square" tIns="91425">
            <a:noAutofit/>
          </a:bodyPr>
          <a:lstStyle>
            <a:lvl1pPr lvl="0">
              <a:lnSpc>
                <a:spcPct val="60000"/>
              </a:lnSpc>
              <a:spcBef>
                <a:spcPts val="0"/>
              </a:spcBef>
              <a:spcAft>
                <a:spcPts val="0"/>
              </a:spcAft>
              <a:buClr>
                <a:schemeClr val="lt1"/>
              </a:buClr>
              <a:buSzPts val="2800"/>
              <a:buFont typeface="Forum"/>
              <a:buNone/>
              <a:defRPr sz="2800"/>
            </a:lvl1pPr>
            <a:lvl2pPr lvl="1">
              <a:lnSpc>
                <a:spcPct val="6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6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6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6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6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6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6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60000"/>
              </a:lnSpc>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143" name="Google Shape;143;p11"/>
          <p:cNvSpPr txBox="1"/>
          <p:nvPr>
            <p:ph idx="5" type="subTitle"/>
          </p:nvPr>
        </p:nvSpPr>
        <p:spPr>
          <a:xfrm>
            <a:off x="235800" y="4357700"/>
            <a:ext cx="1008300" cy="3180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p:txBody>
      </p:sp>
      <p:sp>
        <p:nvSpPr>
          <p:cNvPr id="144" name="Google Shape;144;p11"/>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145" name="Google Shape;145;p11"/>
          <p:cNvSpPr txBox="1"/>
          <p:nvPr>
            <p:ph idx="6" type="subTitle"/>
          </p:nvPr>
        </p:nvSpPr>
        <p:spPr>
          <a:xfrm>
            <a:off x="232075" y="2526010"/>
            <a:ext cx="2191500" cy="246300"/>
          </a:xfrm>
          <a:prstGeom prst="rect">
            <a:avLst/>
          </a:prstGeom>
        </p:spPr>
        <p:txBody>
          <a:bodyPr anchorCtr="0" anchor="b"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46" name="Google Shape;146;p11"/>
          <p:cNvSpPr txBox="1"/>
          <p:nvPr>
            <p:ph idx="7" type="subTitle"/>
          </p:nvPr>
        </p:nvSpPr>
        <p:spPr>
          <a:xfrm>
            <a:off x="232075" y="3993715"/>
            <a:ext cx="2191500" cy="246300"/>
          </a:xfrm>
          <a:prstGeom prst="rect">
            <a:avLst/>
          </a:prstGeom>
        </p:spPr>
        <p:txBody>
          <a:bodyPr anchorCtr="0" anchor="b"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47" name="Google Shape;147;p11"/>
          <p:cNvSpPr txBox="1"/>
          <p:nvPr>
            <p:ph idx="8" type="subTitle"/>
          </p:nvPr>
        </p:nvSpPr>
        <p:spPr>
          <a:xfrm>
            <a:off x="1324825" y="4357700"/>
            <a:ext cx="1008300" cy="3180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p:txBody>
      </p:sp>
      <p:sp>
        <p:nvSpPr>
          <p:cNvPr id="148" name="Google Shape;148;p11"/>
          <p:cNvSpPr txBox="1"/>
          <p:nvPr>
            <p:ph idx="9" type="subTitle"/>
          </p:nvPr>
        </p:nvSpPr>
        <p:spPr>
          <a:xfrm>
            <a:off x="230577" y="2877300"/>
            <a:ext cx="9960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49" name="Google Shape;149;p11"/>
          <p:cNvSpPr txBox="1"/>
          <p:nvPr>
            <p:ph idx="13" type="subTitle"/>
          </p:nvPr>
        </p:nvSpPr>
        <p:spPr>
          <a:xfrm>
            <a:off x="230577" y="3195950"/>
            <a:ext cx="9960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50" name="Google Shape;150;p11"/>
          <p:cNvSpPr txBox="1"/>
          <p:nvPr>
            <p:ph idx="14" type="subTitle"/>
          </p:nvPr>
        </p:nvSpPr>
        <p:spPr>
          <a:xfrm>
            <a:off x="230577" y="3514375"/>
            <a:ext cx="9960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51" name="Google Shape;151;p11"/>
          <p:cNvSpPr txBox="1"/>
          <p:nvPr>
            <p:ph idx="15" type="subTitle"/>
          </p:nvPr>
        </p:nvSpPr>
        <p:spPr>
          <a:xfrm>
            <a:off x="1330977" y="2877300"/>
            <a:ext cx="996000" cy="126900"/>
          </a:xfrm>
          <a:prstGeom prst="rect">
            <a:avLst/>
          </a:prstGeom>
        </p:spPr>
        <p:txBody>
          <a:bodyPr anchorCtr="0" anchor="b" bIns="0" lIns="0" spcFirstLastPara="1" rIns="0" wrap="square" tIns="0">
            <a:noAutofit/>
          </a:bodyPr>
          <a:lstStyle>
            <a:lvl1pPr lvl="0"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52" name="Google Shape;152;p11"/>
          <p:cNvSpPr txBox="1"/>
          <p:nvPr>
            <p:ph idx="16" type="subTitle"/>
          </p:nvPr>
        </p:nvSpPr>
        <p:spPr>
          <a:xfrm>
            <a:off x="1330977" y="3195950"/>
            <a:ext cx="996000" cy="126900"/>
          </a:xfrm>
          <a:prstGeom prst="rect">
            <a:avLst/>
          </a:prstGeom>
        </p:spPr>
        <p:txBody>
          <a:bodyPr anchorCtr="0" anchor="b" bIns="0" lIns="0" spcFirstLastPara="1" rIns="0" wrap="square" tIns="0">
            <a:noAutofit/>
          </a:bodyPr>
          <a:lstStyle>
            <a:lvl1pPr lvl="0"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53" name="Google Shape;153;p11"/>
          <p:cNvSpPr txBox="1"/>
          <p:nvPr>
            <p:ph idx="17" type="subTitle"/>
          </p:nvPr>
        </p:nvSpPr>
        <p:spPr>
          <a:xfrm>
            <a:off x="1330977" y="3514375"/>
            <a:ext cx="996000" cy="126900"/>
          </a:xfrm>
          <a:prstGeom prst="rect">
            <a:avLst/>
          </a:prstGeom>
        </p:spPr>
        <p:txBody>
          <a:bodyPr anchorCtr="0" anchor="b" bIns="0" lIns="0" spcFirstLastPara="1" rIns="0" wrap="square" tIns="0">
            <a:noAutofit/>
          </a:bodyPr>
          <a:lstStyle>
            <a:lvl1pPr lvl="0"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lgn="r">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54" name="Google Shape;154;p11"/>
          <p:cNvSpPr txBox="1"/>
          <p:nvPr>
            <p:ph idx="18" type="subTitle"/>
          </p:nvPr>
        </p:nvSpPr>
        <p:spPr>
          <a:xfrm>
            <a:off x="2857500" y="1461175"/>
            <a:ext cx="2191500" cy="246300"/>
          </a:xfrm>
          <a:prstGeom prst="rect">
            <a:avLst/>
          </a:prstGeom>
        </p:spPr>
        <p:txBody>
          <a:bodyPr anchorCtr="0" anchor="b"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55" name="Google Shape;155;p11"/>
          <p:cNvSpPr txBox="1"/>
          <p:nvPr>
            <p:ph idx="19" type="subTitle"/>
          </p:nvPr>
        </p:nvSpPr>
        <p:spPr>
          <a:xfrm>
            <a:off x="2857500" y="2526271"/>
            <a:ext cx="2191500" cy="246300"/>
          </a:xfrm>
          <a:prstGeom prst="rect">
            <a:avLst/>
          </a:prstGeom>
        </p:spPr>
        <p:txBody>
          <a:bodyPr anchorCtr="0" anchor="b"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56" name="Google Shape;156;p11"/>
          <p:cNvSpPr txBox="1"/>
          <p:nvPr>
            <p:ph idx="20" type="subTitle"/>
          </p:nvPr>
        </p:nvSpPr>
        <p:spPr>
          <a:xfrm>
            <a:off x="2857500" y="3992371"/>
            <a:ext cx="2191500" cy="246300"/>
          </a:xfrm>
          <a:prstGeom prst="rect">
            <a:avLst/>
          </a:prstGeom>
        </p:spPr>
        <p:txBody>
          <a:bodyPr anchorCtr="0" anchor="b"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57" name="Google Shape;157;p11"/>
          <p:cNvSpPr txBox="1"/>
          <p:nvPr>
            <p:ph idx="21" type="subTitle"/>
          </p:nvPr>
        </p:nvSpPr>
        <p:spPr>
          <a:xfrm>
            <a:off x="2857502" y="2877300"/>
            <a:ext cx="9960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58" name="Google Shape;158;p11"/>
          <p:cNvSpPr txBox="1"/>
          <p:nvPr>
            <p:ph idx="22" type="subTitle"/>
          </p:nvPr>
        </p:nvSpPr>
        <p:spPr>
          <a:xfrm>
            <a:off x="2857502" y="3195950"/>
            <a:ext cx="9960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59" name="Google Shape;159;p11"/>
          <p:cNvSpPr txBox="1"/>
          <p:nvPr>
            <p:ph idx="23" type="subTitle"/>
          </p:nvPr>
        </p:nvSpPr>
        <p:spPr>
          <a:xfrm>
            <a:off x="2857502" y="3514375"/>
            <a:ext cx="9960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60" name="Google Shape;160;p11"/>
          <p:cNvSpPr txBox="1"/>
          <p:nvPr>
            <p:ph idx="24" type="subTitle"/>
          </p:nvPr>
        </p:nvSpPr>
        <p:spPr>
          <a:xfrm>
            <a:off x="6231050" y="1461175"/>
            <a:ext cx="2684400" cy="246300"/>
          </a:xfrm>
          <a:prstGeom prst="rect">
            <a:avLst/>
          </a:prstGeom>
        </p:spPr>
        <p:txBody>
          <a:bodyPr anchorCtr="0" anchor="b"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61" name="Google Shape;161;p11"/>
          <p:cNvSpPr txBox="1"/>
          <p:nvPr>
            <p:ph idx="25" type="subTitle"/>
          </p:nvPr>
        </p:nvSpPr>
        <p:spPr>
          <a:xfrm>
            <a:off x="6231050" y="3257297"/>
            <a:ext cx="2684400" cy="246300"/>
          </a:xfrm>
          <a:prstGeom prst="rect">
            <a:avLst/>
          </a:prstGeom>
        </p:spPr>
        <p:txBody>
          <a:bodyPr anchorCtr="0" anchor="b"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62" name="Google Shape;162;p11"/>
          <p:cNvSpPr txBox="1"/>
          <p:nvPr>
            <p:ph idx="26" type="subTitle"/>
          </p:nvPr>
        </p:nvSpPr>
        <p:spPr>
          <a:xfrm>
            <a:off x="6231050" y="1803600"/>
            <a:ext cx="14757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63" name="Google Shape;163;p11"/>
          <p:cNvSpPr txBox="1"/>
          <p:nvPr>
            <p:ph idx="27" type="subTitle"/>
          </p:nvPr>
        </p:nvSpPr>
        <p:spPr>
          <a:xfrm>
            <a:off x="6231050" y="2056043"/>
            <a:ext cx="14757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64" name="Google Shape;164;p11"/>
          <p:cNvSpPr txBox="1"/>
          <p:nvPr>
            <p:ph idx="28" type="subTitle"/>
          </p:nvPr>
        </p:nvSpPr>
        <p:spPr>
          <a:xfrm>
            <a:off x="6231050" y="2308487"/>
            <a:ext cx="14757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65" name="Google Shape;165;p11"/>
          <p:cNvSpPr txBox="1"/>
          <p:nvPr>
            <p:ph idx="29" type="subTitle"/>
          </p:nvPr>
        </p:nvSpPr>
        <p:spPr>
          <a:xfrm>
            <a:off x="6231050" y="2560930"/>
            <a:ext cx="14757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66" name="Google Shape;166;p11"/>
          <p:cNvSpPr txBox="1"/>
          <p:nvPr>
            <p:ph idx="30" type="subTitle"/>
          </p:nvPr>
        </p:nvSpPr>
        <p:spPr>
          <a:xfrm>
            <a:off x="6231050" y="2813374"/>
            <a:ext cx="1475700" cy="1269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1020" name="Shape 1020"/>
        <p:cNvGrpSpPr/>
        <p:nvPr/>
      </p:nvGrpSpPr>
      <p:grpSpPr>
        <a:xfrm>
          <a:off x="0" y="0"/>
          <a:ext cx="0" cy="0"/>
          <a:chOff x="0" y="0"/>
          <a:chExt cx="0" cy="0"/>
        </a:xfrm>
      </p:grpSpPr>
      <p:sp>
        <p:nvSpPr>
          <p:cNvPr id="1021" name="Google Shape;1021;p103"/>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22" name="Google Shape;1022;p103"/>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23" name="Google Shape;1023;p103"/>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24" name="Google Shape;1024;p103"/>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25" name="Google Shape;1025;p103"/>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p:txBody>
      </p:sp>
      <p:sp>
        <p:nvSpPr>
          <p:cNvPr id="1026" name="Google Shape;1026;p103"/>
          <p:cNvSpPr/>
          <p:nvPr>
            <p:ph idx="2" type="pic"/>
          </p:nvPr>
        </p:nvSpPr>
        <p:spPr>
          <a:xfrm>
            <a:off x="225300" y="3132125"/>
            <a:ext cx="1849800" cy="1770300"/>
          </a:xfrm>
          <a:prstGeom prst="rect">
            <a:avLst/>
          </a:prstGeom>
          <a:noFill/>
          <a:ln>
            <a:noFill/>
          </a:ln>
        </p:spPr>
      </p:sp>
      <p:sp>
        <p:nvSpPr>
          <p:cNvPr id="1027" name="Google Shape;1027;p103"/>
          <p:cNvSpPr/>
          <p:nvPr>
            <p:ph idx="3" type="pic"/>
          </p:nvPr>
        </p:nvSpPr>
        <p:spPr>
          <a:xfrm>
            <a:off x="5262525" y="228600"/>
            <a:ext cx="1865100" cy="1790100"/>
          </a:xfrm>
          <a:prstGeom prst="rect">
            <a:avLst/>
          </a:prstGeom>
          <a:noFill/>
          <a:ln>
            <a:noFill/>
          </a:ln>
        </p:spPr>
      </p:sp>
      <p:sp>
        <p:nvSpPr>
          <p:cNvPr id="1028" name="Google Shape;1028;p103"/>
          <p:cNvSpPr/>
          <p:nvPr>
            <p:ph idx="4" type="pic"/>
          </p:nvPr>
        </p:nvSpPr>
        <p:spPr>
          <a:xfrm>
            <a:off x="7281675" y="228600"/>
            <a:ext cx="1849800" cy="1790100"/>
          </a:xfrm>
          <a:prstGeom prst="rect">
            <a:avLst/>
          </a:prstGeom>
          <a:noFill/>
          <a:ln>
            <a:noFill/>
          </a:ln>
        </p:spPr>
      </p:sp>
      <p:sp>
        <p:nvSpPr>
          <p:cNvPr id="1029" name="Google Shape;1029;p103"/>
          <p:cNvSpPr txBox="1"/>
          <p:nvPr>
            <p:ph idx="1" type="subTitle"/>
          </p:nvPr>
        </p:nvSpPr>
        <p:spPr>
          <a:xfrm>
            <a:off x="526252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030" name="Google Shape;1030;p103"/>
          <p:cNvSpPr txBox="1"/>
          <p:nvPr>
            <p:ph idx="5" type="subTitle"/>
          </p:nvPr>
        </p:nvSpPr>
        <p:spPr>
          <a:xfrm>
            <a:off x="728167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031" name="Google Shape;1031;p103"/>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032" name="Google Shape;1032;p103"/>
          <p:cNvSpPr txBox="1"/>
          <p:nvPr>
            <p:ph idx="7" type="title"/>
          </p:nvPr>
        </p:nvSpPr>
        <p:spPr>
          <a:xfrm>
            <a:off x="7420225" y="4723025"/>
            <a:ext cx="1583400" cy="189300"/>
          </a:xfrm>
          <a:prstGeom prst="rect">
            <a:avLst/>
          </a:prstGeom>
        </p:spPr>
        <p:txBody>
          <a:bodyPr anchorCtr="0" anchor="b" bIns="0" lIns="182875" spcFirstLastPara="1" rIns="91425" wrap="square" tIns="91425">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1033" name="Google Shape;1033;p103"/>
          <p:cNvSpPr txBox="1"/>
          <p:nvPr>
            <p:ph idx="8" type="subTitle"/>
          </p:nvPr>
        </p:nvSpPr>
        <p:spPr>
          <a:xfrm>
            <a:off x="2216381" y="3132125"/>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1034" name="Google Shape;1034;p103"/>
          <p:cNvGrpSpPr/>
          <p:nvPr/>
        </p:nvGrpSpPr>
        <p:grpSpPr>
          <a:xfrm>
            <a:off x="4308382" y="2704009"/>
            <a:ext cx="4833127" cy="2437045"/>
            <a:chOff x="4308382" y="2704009"/>
            <a:chExt cx="4833127" cy="2437045"/>
          </a:xfrm>
        </p:grpSpPr>
        <p:sp>
          <p:nvSpPr>
            <p:cNvPr id="1035" name="Google Shape;1035;p103"/>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036" name="Google Shape;1036;p103"/>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037" name="Google Shape;1037;p103"/>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1038" name="Shape 1038"/>
        <p:cNvGrpSpPr/>
        <p:nvPr/>
      </p:nvGrpSpPr>
      <p:grpSpPr>
        <a:xfrm>
          <a:off x="0" y="0"/>
          <a:ext cx="0" cy="0"/>
          <a:chOff x="0" y="0"/>
          <a:chExt cx="0" cy="0"/>
        </a:xfrm>
      </p:grpSpPr>
      <p:sp>
        <p:nvSpPr>
          <p:cNvPr id="1039" name="Google Shape;1039;p104"/>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40" name="Google Shape;1040;p104"/>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41" name="Google Shape;1041;p104"/>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042" name="Google Shape;1042;p104"/>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43" name="Google Shape;1043;p104"/>
          <p:cNvSpPr txBox="1"/>
          <p:nvPr>
            <p:ph idx="2" type="title"/>
          </p:nvPr>
        </p:nvSpPr>
        <p:spPr>
          <a:xfrm>
            <a:off x="115025" y="406250"/>
            <a:ext cx="6507000" cy="2656800"/>
          </a:xfrm>
          <a:prstGeom prst="rect">
            <a:avLst/>
          </a:prstGeom>
        </p:spPr>
        <p:txBody>
          <a:bodyPr anchorCtr="0" anchor="t" bIns="91425" lIns="91425" spcFirstLastPara="1" rIns="91425" wrap="square" tIns="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p:txBody>
      </p:sp>
      <p:sp>
        <p:nvSpPr>
          <p:cNvPr id="1044" name="Google Shape;1044;p104"/>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1045" name="Google Shape;1045;p10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1046" name="Shape 1046"/>
        <p:cNvGrpSpPr/>
        <p:nvPr/>
      </p:nvGrpSpPr>
      <p:grpSpPr>
        <a:xfrm>
          <a:off x="0" y="0"/>
          <a:ext cx="0" cy="0"/>
          <a:chOff x="0" y="0"/>
          <a:chExt cx="0" cy="0"/>
        </a:xfrm>
      </p:grpSpPr>
      <p:sp>
        <p:nvSpPr>
          <p:cNvPr id="1047" name="Google Shape;1047;p105"/>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1048" name="Google Shape;1048;p105"/>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1049" name="Google Shape;1049;p105"/>
          <p:cNvGrpSpPr/>
          <p:nvPr/>
        </p:nvGrpSpPr>
        <p:grpSpPr>
          <a:xfrm>
            <a:off x="25" y="4625"/>
            <a:ext cx="2329791" cy="795413"/>
            <a:chOff x="21" y="-511"/>
            <a:chExt cx="2329791" cy="800617"/>
          </a:xfrm>
        </p:grpSpPr>
        <p:grpSp>
          <p:nvGrpSpPr>
            <p:cNvPr id="1050" name="Google Shape;1050;p105"/>
            <p:cNvGrpSpPr/>
            <p:nvPr/>
          </p:nvGrpSpPr>
          <p:grpSpPr>
            <a:xfrm flipH="1" rot="10800000">
              <a:off x="25" y="392516"/>
              <a:ext cx="1927788" cy="407590"/>
              <a:chOff x="537425" y="3249175"/>
              <a:chExt cx="1774800" cy="370200"/>
            </a:xfrm>
          </p:grpSpPr>
          <p:sp>
            <p:nvSpPr>
              <p:cNvPr id="1051" name="Google Shape;1051;p105"/>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2" name="Google Shape;1052;p10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3" name="Google Shape;1053;p10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4" name="Google Shape;1054;p10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5" name="Google Shape;1055;p10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056" name="Google Shape;1056;p105"/>
            <p:cNvGrpSpPr/>
            <p:nvPr/>
          </p:nvGrpSpPr>
          <p:grpSpPr>
            <a:xfrm flipH="1" rot="10800000">
              <a:off x="21" y="-511"/>
              <a:ext cx="1927788" cy="393115"/>
              <a:chOff x="537425" y="3249175"/>
              <a:chExt cx="1774800" cy="370200"/>
            </a:xfrm>
          </p:grpSpPr>
          <p:sp>
            <p:nvSpPr>
              <p:cNvPr id="1057" name="Google Shape;1057;p105"/>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8" name="Google Shape;1058;p10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9" name="Google Shape;1059;p10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0" name="Google Shape;1060;p10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1" name="Google Shape;1061;p10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062" name="Google Shape;1062;p105"/>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063" name="Google Shape;1063;p105"/>
          <p:cNvSpPr txBox="1"/>
          <p:nvPr>
            <p:ph type="title"/>
          </p:nvPr>
        </p:nvSpPr>
        <p:spPr>
          <a:xfrm>
            <a:off x="96025" y="1206300"/>
            <a:ext cx="6507000" cy="18762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p:txBody>
      </p:sp>
      <p:sp>
        <p:nvSpPr>
          <p:cNvPr id="1064" name="Google Shape;1064;p105"/>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5" name="Google Shape;1065;p105"/>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6" name="Google Shape;1066;p105"/>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67" name="Google Shape;1067;p105"/>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1068" name="Google Shape;1068;p105"/>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1069" name="Shape 1069"/>
        <p:cNvGrpSpPr/>
        <p:nvPr/>
      </p:nvGrpSpPr>
      <p:grpSpPr>
        <a:xfrm>
          <a:off x="0" y="0"/>
          <a:ext cx="0" cy="0"/>
          <a:chOff x="0" y="0"/>
          <a:chExt cx="0" cy="0"/>
        </a:xfrm>
      </p:grpSpPr>
      <p:sp>
        <p:nvSpPr>
          <p:cNvPr id="1070" name="Google Shape;1070;p106"/>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71" name="Google Shape;1071;p106"/>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72" name="Google Shape;1072;p106"/>
          <p:cNvSpPr txBox="1"/>
          <p:nvPr>
            <p:ph idx="1" type="body"/>
          </p:nvPr>
        </p:nvSpPr>
        <p:spPr>
          <a:xfrm>
            <a:off x="2351750" y="3857450"/>
            <a:ext cx="4346700" cy="4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a:lvl1pPr>
            <a:lvl2pPr indent="-304800" lvl="1" marL="914400">
              <a:spcBef>
                <a:spcPts val="0"/>
              </a:spcBef>
              <a:spcAft>
                <a:spcPts val="0"/>
              </a:spcAft>
              <a:buClr>
                <a:schemeClr val="lt1"/>
              </a:buClr>
              <a:buSzPts val="1200"/>
              <a:buFont typeface="Sora"/>
              <a:buChar char="○"/>
              <a:defRPr/>
            </a:lvl2pPr>
            <a:lvl3pPr indent="-304800" lvl="2" marL="1371600">
              <a:spcBef>
                <a:spcPts val="0"/>
              </a:spcBef>
              <a:spcAft>
                <a:spcPts val="0"/>
              </a:spcAft>
              <a:buClr>
                <a:schemeClr val="lt1"/>
              </a:buClr>
              <a:buSzPts val="1200"/>
              <a:buFont typeface="Sora"/>
              <a:buChar char="■"/>
              <a:defRPr/>
            </a:lvl3pPr>
            <a:lvl4pPr indent="-304800" lvl="3" marL="1828800">
              <a:spcBef>
                <a:spcPts val="0"/>
              </a:spcBef>
              <a:spcAft>
                <a:spcPts val="0"/>
              </a:spcAft>
              <a:buClr>
                <a:schemeClr val="lt1"/>
              </a:buClr>
              <a:buSzPts val="1200"/>
              <a:buFont typeface="Sora"/>
              <a:buChar char="●"/>
              <a:defRPr/>
            </a:lvl4pPr>
            <a:lvl5pPr indent="-304800" lvl="4" marL="2286000">
              <a:spcBef>
                <a:spcPts val="0"/>
              </a:spcBef>
              <a:spcAft>
                <a:spcPts val="0"/>
              </a:spcAft>
              <a:buClr>
                <a:schemeClr val="lt1"/>
              </a:buClr>
              <a:buSzPts val="1200"/>
              <a:buFont typeface="Sora"/>
              <a:buChar char="○"/>
              <a:defRPr/>
            </a:lvl5pPr>
            <a:lvl6pPr indent="-304800" lvl="5" marL="2743200">
              <a:spcBef>
                <a:spcPts val="0"/>
              </a:spcBef>
              <a:spcAft>
                <a:spcPts val="0"/>
              </a:spcAft>
              <a:buClr>
                <a:schemeClr val="lt1"/>
              </a:buClr>
              <a:buSzPts val="1200"/>
              <a:buFont typeface="Sora"/>
              <a:buChar char="■"/>
              <a:defRPr/>
            </a:lvl6pPr>
            <a:lvl7pPr indent="-304800" lvl="6" marL="3200400">
              <a:spcBef>
                <a:spcPts val="0"/>
              </a:spcBef>
              <a:spcAft>
                <a:spcPts val="0"/>
              </a:spcAft>
              <a:buClr>
                <a:schemeClr val="lt1"/>
              </a:buClr>
              <a:buSzPts val="1200"/>
              <a:buFont typeface="Sora"/>
              <a:buChar char="●"/>
              <a:defRPr/>
            </a:lvl7pPr>
            <a:lvl8pPr indent="-304800" lvl="7" marL="3657600">
              <a:spcBef>
                <a:spcPts val="0"/>
              </a:spcBef>
              <a:spcAft>
                <a:spcPts val="0"/>
              </a:spcAft>
              <a:buClr>
                <a:schemeClr val="lt1"/>
              </a:buClr>
              <a:buSzPts val="1200"/>
              <a:buFont typeface="Sora"/>
              <a:buChar char="○"/>
              <a:defRPr/>
            </a:lvl8pPr>
            <a:lvl9pPr indent="-304800" lvl="8" marL="4114800">
              <a:spcBef>
                <a:spcPts val="0"/>
              </a:spcBef>
              <a:spcAft>
                <a:spcPts val="0"/>
              </a:spcAft>
              <a:buClr>
                <a:schemeClr val="lt1"/>
              </a:buClr>
              <a:buSzPts val="1200"/>
              <a:buFont typeface="Sora"/>
              <a:buChar char="■"/>
              <a:defRPr/>
            </a:lvl9pPr>
          </a:lstStyle>
          <a:p/>
        </p:txBody>
      </p:sp>
      <p:sp>
        <p:nvSpPr>
          <p:cNvPr id="1073" name="Google Shape;1073;p106"/>
          <p:cNvSpPr txBox="1"/>
          <p:nvPr>
            <p:ph hasCustomPrompt="1" type="title"/>
          </p:nvPr>
        </p:nvSpPr>
        <p:spPr>
          <a:xfrm>
            <a:off x="2662050" y="1182350"/>
            <a:ext cx="3819900" cy="19635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1074" name="Google Shape;1074;p106"/>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1075" name="Shape 1075"/>
        <p:cNvGrpSpPr/>
        <p:nvPr/>
      </p:nvGrpSpPr>
      <p:grpSpPr>
        <a:xfrm>
          <a:off x="0" y="0"/>
          <a:ext cx="0" cy="0"/>
          <a:chOff x="0" y="0"/>
          <a:chExt cx="0" cy="0"/>
        </a:xfrm>
      </p:grpSpPr>
      <p:grpSp>
        <p:nvGrpSpPr>
          <p:cNvPr id="1076" name="Google Shape;1076;p107"/>
          <p:cNvGrpSpPr/>
          <p:nvPr/>
        </p:nvGrpSpPr>
        <p:grpSpPr>
          <a:xfrm flipH="1">
            <a:off x="3212200" y="0"/>
            <a:ext cx="1851000" cy="1225325"/>
            <a:chOff x="461225" y="3875100"/>
            <a:chExt cx="1851000" cy="1225325"/>
          </a:xfrm>
        </p:grpSpPr>
        <p:grpSp>
          <p:nvGrpSpPr>
            <p:cNvPr id="1077" name="Google Shape;1077;p107"/>
            <p:cNvGrpSpPr/>
            <p:nvPr/>
          </p:nvGrpSpPr>
          <p:grpSpPr>
            <a:xfrm>
              <a:off x="461225" y="3875100"/>
              <a:ext cx="1851000" cy="114600"/>
              <a:chOff x="461225" y="3504775"/>
              <a:chExt cx="1851000" cy="114600"/>
            </a:xfrm>
          </p:grpSpPr>
          <p:sp>
            <p:nvSpPr>
              <p:cNvPr id="1078" name="Google Shape;1078;p107"/>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79" name="Google Shape;1079;p107"/>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0" name="Google Shape;1080;p107"/>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1" name="Google Shape;1081;p107"/>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2" name="Google Shape;1082;p107"/>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083" name="Google Shape;1083;p107"/>
            <p:cNvGrpSpPr/>
            <p:nvPr/>
          </p:nvGrpSpPr>
          <p:grpSpPr>
            <a:xfrm>
              <a:off x="461225" y="3989700"/>
              <a:ext cx="1480800" cy="1110725"/>
              <a:chOff x="461225" y="3249175"/>
              <a:chExt cx="1480800" cy="1110725"/>
            </a:xfrm>
          </p:grpSpPr>
          <p:sp>
            <p:nvSpPr>
              <p:cNvPr id="1084" name="Google Shape;1084;p107"/>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5" name="Google Shape;1085;p10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6" name="Google Shape;1086;p10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87" name="Google Shape;1087;p107"/>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088" name="Google Shape;1088;p107"/>
            <p:cNvGrpSpPr/>
            <p:nvPr/>
          </p:nvGrpSpPr>
          <p:grpSpPr>
            <a:xfrm>
              <a:off x="831425" y="4360025"/>
              <a:ext cx="1480800" cy="370200"/>
              <a:chOff x="831425" y="3249175"/>
              <a:chExt cx="1480800" cy="370200"/>
            </a:xfrm>
          </p:grpSpPr>
          <p:sp>
            <p:nvSpPr>
              <p:cNvPr id="1089" name="Google Shape;1089;p107"/>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0" name="Google Shape;1090;p107"/>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1" name="Google Shape;1091;p107"/>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92" name="Google Shape;1092;p107"/>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093" name="Google Shape;1093;p10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94" name="Google Shape;1094;p107"/>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095" name="Google Shape;1095;p107"/>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1096" name="Shape 1096"/>
        <p:cNvGrpSpPr/>
        <p:nvPr/>
      </p:nvGrpSpPr>
      <p:grpSpPr>
        <a:xfrm>
          <a:off x="0" y="0"/>
          <a:ext cx="0" cy="0"/>
          <a:chOff x="0" y="0"/>
          <a:chExt cx="0" cy="0"/>
        </a:xfrm>
      </p:grpSpPr>
      <p:sp>
        <p:nvSpPr>
          <p:cNvPr id="1097" name="Google Shape;1097;p10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98" name="Google Shape;1098;p108"/>
          <p:cNvSpPr txBox="1"/>
          <p:nvPr>
            <p:ph idx="2" type="title"/>
          </p:nvPr>
        </p:nvSpPr>
        <p:spPr>
          <a:xfrm>
            <a:off x="115025" y="502775"/>
            <a:ext cx="54000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grpSp>
        <p:nvGrpSpPr>
          <p:cNvPr id="1099" name="Google Shape;1099;p108"/>
          <p:cNvGrpSpPr/>
          <p:nvPr/>
        </p:nvGrpSpPr>
        <p:grpSpPr>
          <a:xfrm flipH="1" rot="10800000">
            <a:off x="6179902" y="24"/>
            <a:ext cx="2963226" cy="1495659"/>
            <a:chOff x="4306084" y="2701610"/>
            <a:chExt cx="4837921" cy="2441893"/>
          </a:xfrm>
        </p:grpSpPr>
        <p:sp>
          <p:nvSpPr>
            <p:cNvPr id="1100" name="Google Shape;1100;p108"/>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101" name="Google Shape;1101;p108"/>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102" name="Google Shape;1102;p108"/>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1103" name="Google Shape;1103;p108"/>
          <p:cNvSpPr txBox="1"/>
          <p:nvPr>
            <p:ph idx="1" type="subTitle"/>
          </p:nvPr>
        </p:nvSpPr>
        <p:spPr>
          <a:xfrm>
            <a:off x="278850" y="2976125"/>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4" name="Google Shape;1104;p108"/>
          <p:cNvSpPr txBox="1"/>
          <p:nvPr>
            <p:ph idx="3" type="subTitle"/>
          </p:nvPr>
        </p:nvSpPr>
        <p:spPr>
          <a:xfrm>
            <a:off x="1720650" y="25893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5" name="Google Shape;1105;p108"/>
          <p:cNvSpPr txBox="1"/>
          <p:nvPr>
            <p:ph idx="4" type="subTitle"/>
          </p:nvPr>
        </p:nvSpPr>
        <p:spPr>
          <a:xfrm>
            <a:off x="3155400" y="23066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6" name="Google Shape;1106;p108"/>
          <p:cNvSpPr txBox="1"/>
          <p:nvPr>
            <p:ph idx="5" type="subTitle"/>
          </p:nvPr>
        </p:nvSpPr>
        <p:spPr>
          <a:xfrm>
            <a:off x="4597200" y="19932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7" name="Google Shape;1107;p108"/>
          <p:cNvSpPr txBox="1"/>
          <p:nvPr>
            <p:ph idx="6" type="subTitle"/>
          </p:nvPr>
        </p:nvSpPr>
        <p:spPr>
          <a:xfrm>
            <a:off x="6031950" y="16491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8" name="Google Shape;1108;p108"/>
          <p:cNvSpPr txBox="1"/>
          <p:nvPr>
            <p:ph idx="7" type="subTitle"/>
          </p:nvPr>
        </p:nvSpPr>
        <p:spPr>
          <a:xfrm>
            <a:off x="7473750" y="12779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09" name="Google Shape;1109;p108"/>
          <p:cNvGrpSpPr/>
          <p:nvPr/>
        </p:nvGrpSpPr>
        <p:grpSpPr>
          <a:xfrm>
            <a:off x="2674998" y="2923250"/>
            <a:ext cx="6470027" cy="2221724"/>
            <a:chOff x="2674998" y="2923250"/>
            <a:chExt cx="6470027" cy="2221724"/>
          </a:xfrm>
        </p:grpSpPr>
        <p:sp>
          <p:nvSpPr>
            <p:cNvPr id="1110" name="Google Shape;1110;p108"/>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1111" name="Google Shape;1111;p108"/>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1112" name="Google Shape;1112;p108"/>
          <p:cNvSpPr txBox="1"/>
          <p:nvPr>
            <p:ph idx="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1113" name="Shape 1113"/>
        <p:cNvGrpSpPr/>
        <p:nvPr/>
      </p:nvGrpSpPr>
      <p:grpSpPr>
        <a:xfrm>
          <a:off x="0" y="0"/>
          <a:ext cx="0" cy="0"/>
          <a:chOff x="0" y="0"/>
          <a:chExt cx="0" cy="0"/>
        </a:xfrm>
      </p:grpSpPr>
      <p:sp>
        <p:nvSpPr>
          <p:cNvPr id="1114" name="Google Shape;1114;p109"/>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115" name="Google Shape;1115;p109"/>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1116" name="Google Shape;1116;p109"/>
          <p:cNvSpPr txBox="1"/>
          <p:nvPr>
            <p:ph type="title"/>
          </p:nvPr>
        </p:nvSpPr>
        <p:spPr>
          <a:xfrm>
            <a:off x="1143300" y="1526963"/>
            <a:ext cx="2197500" cy="4020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1117" name="Google Shape;1117;p109"/>
          <p:cNvSpPr txBox="1"/>
          <p:nvPr>
            <p:ph idx="2" type="title"/>
          </p:nvPr>
        </p:nvSpPr>
        <p:spPr>
          <a:xfrm>
            <a:off x="3820750" y="1526963"/>
            <a:ext cx="2197500" cy="402000"/>
          </a:xfrm>
          <a:prstGeom prst="rect">
            <a:avLst/>
          </a:prstGeom>
        </p:spPr>
        <p:txBody>
          <a:bodyPr anchorCtr="0" anchor="b" bIns="91425" lIns="0"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1118" name="Google Shape;1118;p109"/>
          <p:cNvSpPr txBox="1"/>
          <p:nvPr>
            <p:ph idx="3" type="title"/>
          </p:nvPr>
        </p:nvSpPr>
        <p:spPr>
          <a:xfrm>
            <a:off x="1129950" y="1992625"/>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119" name="Google Shape;1119;p109"/>
          <p:cNvSpPr txBox="1"/>
          <p:nvPr>
            <p:ph idx="4" type="title"/>
          </p:nvPr>
        </p:nvSpPr>
        <p:spPr>
          <a:xfrm>
            <a:off x="1129950" y="2801602"/>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120" name="Google Shape;1120;p109"/>
          <p:cNvSpPr txBox="1"/>
          <p:nvPr>
            <p:ph idx="5" type="title"/>
          </p:nvPr>
        </p:nvSpPr>
        <p:spPr>
          <a:xfrm>
            <a:off x="1129950" y="3610580"/>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121" name="Google Shape;1121;p109"/>
          <p:cNvSpPr txBox="1"/>
          <p:nvPr>
            <p:ph idx="6" type="title"/>
          </p:nvPr>
        </p:nvSpPr>
        <p:spPr>
          <a:xfrm>
            <a:off x="3820750" y="199262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122" name="Google Shape;1122;p109"/>
          <p:cNvSpPr txBox="1"/>
          <p:nvPr>
            <p:ph idx="7" type="title"/>
          </p:nvPr>
        </p:nvSpPr>
        <p:spPr>
          <a:xfrm>
            <a:off x="3820750" y="2801550"/>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123" name="Google Shape;1123;p109"/>
          <p:cNvSpPr txBox="1"/>
          <p:nvPr>
            <p:ph idx="8" type="title"/>
          </p:nvPr>
        </p:nvSpPr>
        <p:spPr>
          <a:xfrm>
            <a:off x="3820750" y="361047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124" name="Google Shape;1124;p109"/>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125" name="Google Shape;1125;p109"/>
          <p:cNvSpPr txBox="1"/>
          <p:nvPr>
            <p:ph idx="13" type="title"/>
          </p:nvPr>
        </p:nvSpPr>
        <p:spPr>
          <a:xfrm>
            <a:off x="115025" y="502775"/>
            <a:ext cx="64404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126" name="Google Shape;1126;p109"/>
          <p:cNvSpPr txBox="1"/>
          <p:nvPr>
            <p:ph idx="14" type="title"/>
          </p:nvPr>
        </p:nvSpPr>
        <p:spPr>
          <a:xfrm>
            <a:off x="228600" y="21273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1127" name="Google Shape;1127;p109"/>
          <p:cNvSpPr txBox="1"/>
          <p:nvPr>
            <p:ph idx="15"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1128" name="Google Shape;1128;p109"/>
          <p:cNvSpPr txBox="1"/>
          <p:nvPr>
            <p:ph idx="16" type="title"/>
          </p:nvPr>
        </p:nvSpPr>
        <p:spPr>
          <a:xfrm>
            <a:off x="228600" y="29362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1129" name="Google Shape;1129;p109"/>
          <p:cNvSpPr txBox="1"/>
          <p:nvPr>
            <p:ph idx="17" type="title"/>
          </p:nvPr>
        </p:nvSpPr>
        <p:spPr>
          <a:xfrm>
            <a:off x="228600" y="37451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1130" name="Shape 1130"/>
        <p:cNvGrpSpPr/>
        <p:nvPr/>
      </p:nvGrpSpPr>
      <p:grpSpPr>
        <a:xfrm>
          <a:off x="0" y="0"/>
          <a:ext cx="0" cy="0"/>
          <a:chOff x="0" y="0"/>
          <a:chExt cx="0" cy="0"/>
        </a:xfrm>
      </p:grpSpPr>
      <p:sp>
        <p:nvSpPr>
          <p:cNvPr id="1131" name="Google Shape;1131;p110"/>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132" name="Google Shape;1132;p110"/>
          <p:cNvGrpSpPr/>
          <p:nvPr/>
        </p:nvGrpSpPr>
        <p:grpSpPr>
          <a:xfrm rot="-5400000">
            <a:off x="4030013" y="41713"/>
            <a:ext cx="1026300" cy="9201675"/>
            <a:chOff x="670045" y="-5692564"/>
            <a:chExt cx="1026300" cy="9201675"/>
          </a:xfrm>
        </p:grpSpPr>
        <p:sp>
          <p:nvSpPr>
            <p:cNvPr id="1133" name="Google Shape;1133;p110"/>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1134" name="Google Shape;1134;p110"/>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1135" name="Google Shape;1135;p110"/>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1136" name="Google Shape;1136;p110"/>
          <p:cNvSpPr txBox="1"/>
          <p:nvPr>
            <p:ph idx="2" type="title"/>
          </p:nvPr>
        </p:nvSpPr>
        <p:spPr>
          <a:xfrm>
            <a:off x="71489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1137" name="Google Shape;1137;p110"/>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1138" name="Google Shape;1138;p110"/>
          <p:cNvSpPr txBox="1"/>
          <p:nvPr>
            <p:ph idx="4"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139" name="Google Shape;1139;p110"/>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p:txBody>
      </p:sp>
      <p:sp>
        <p:nvSpPr>
          <p:cNvPr id="1140" name="Google Shape;1140;p110"/>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1141" name="Google Shape;1141;p110"/>
          <p:cNvSpPr txBox="1"/>
          <p:nvPr>
            <p:ph idx="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1142" name="Shape 1142"/>
        <p:cNvGrpSpPr/>
        <p:nvPr/>
      </p:nvGrpSpPr>
      <p:grpSpPr>
        <a:xfrm>
          <a:off x="0" y="0"/>
          <a:ext cx="0" cy="0"/>
          <a:chOff x="0" y="0"/>
          <a:chExt cx="0" cy="0"/>
        </a:xfrm>
      </p:grpSpPr>
      <p:sp>
        <p:nvSpPr>
          <p:cNvPr id="1143" name="Google Shape;1143;p111"/>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4" name="Google Shape;1144;p111"/>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145" name="Google Shape;1145;p111"/>
          <p:cNvGrpSpPr/>
          <p:nvPr/>
        </p:nvGrpSpPr>
        <p:grpSpPr>
          <a:xfrm rot="10800000">
            <a:off x="9" y="0"/>
            <a:ext cx="1889320" cy="1499480"/>
            <a:chOff x="461225" y="3249175"/>
            <a:chExt cx="1399496" cy="1110726"/>
          </a:xfrm>
        </p:grpSpPr>
        <p:grpSp>
          <p:nvGrpSpPr>
            <p:cNvPr id="1146" name="Google Shape;1146;p111"/>
            <p:cNvGrpSpPr/>
            <p:nvPr/>
          </p:nvGrpSpPr>
          <p:grpSpPr>
            <a:xfrm>
              <a:off x="461225" y="3249175"/>
              <a:ext cx="1399496" cy="370204"/>
              <a:chOff x="461225" y="3249175"/>
              <a:chExt cx="1399496" cy="370204"/>
            </a:xfrm>
          </p:grpSpPr>
          <p:sp>
            <p:nvSpPr>
              <p:cNvPr id="1147" name="Google Shape;1147;p11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8" name="Google Shape;1148;p11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9" name="Google Shape;1149;p11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0" name="Google Shape;1150;p111"/>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151" name="Google Shape;1151;p111"/>
            <p:cNvGrpSpPr/>
            <p:nvPr/>
          </p:nvGrpSpPr>
          <p:grpSpPr>
            <a:xfrm>
              <a:off x="461225" y="3619500"/>
              <a:ext cx="1399496" cy="370202"/>
              <a:chOff x="461225" y="3249175"/>
              <a:chExt cx="1399496" cy="370202"/>
            </a:xfrm>
          </p:grpSpPr>
          <p:sp>
            <p:nvSpPr>
              <p:cNvPr id="1152" name="Google Shape;1152;p11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3" name="Google Shape;1153;p11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4" name="Google Shape;1154;p11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5" name="Google Shape;1155;p111"/>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156" name="Google Shape;1156;p111"/>
            <p:cNvGrpSpPr/>
            <p:nvPr/>
          </p:nvGrpSpPr>
          <p:grpSpPr>
            <a:xfrm>
              <a:off x="461225" y="3989700"/>
              <a:ext cx="1399496" cy="370201"/>
              <a:chOff x="461225" y="3249175"/>
              <a:chExt cx="1399496" cy="370201"/>
            </a:xfrm>
          </p:grpSpPr>
          <p:sp>
            <p:nvSpPr>
              <p:cNvPr id="1157" name="Google Shape;1157;p11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8" name="Google Shape;1158;p11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9" name="Google Shape;1159;p11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60" name="Google Shape;1160;p111"/>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161" name="Google Shape;1161;p111"/>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9000"/>
              </a:schemeClr>
            </a:outerShdw>
          </a:effectLst>
        </p:spPr>
      </p:sp>
      <p:sp>
        <p:nvSpPr>
          <p:cNvPr id="1162" name="Google Shape;1162;p111"/>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1163" name="Google Shape;1163;p111"/>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1164" name="Google Shape;1164;p111"/>
          <p:cNvSpPr txBox="1"/>
          <p:nvPr>
            <p:ph idx="1" type="subTitle"/>
          </p:nvPr>
        </p:nvSpPr>
        <p:spPr>
          <a:xfrm>
            <a:off x="163725" y="1184350"/>
            <a:ext cx="3336600" cy="1582200"/>
          </a:xfrm>
          <a:prstGeom prst="rect">
            <a:avLst/>
          </a:prstGeom>
        </p:spPr>
        <p:txBody>
          <a:bodyPr anchorCtr="0" anchor="b" bIns="0" lIns="91425" spcFirstLastPara="1" rIns="91425" wrap="square" tIns="91425">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1165" name="Google Shape;1165;p111"/>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166" name="Google Shape;1166;p111"/>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1167" name="Shape 1167"/>
        <p:cNvGrpSpPr/>
        <p:nvPr/>
      </p:nvGrpSpPr>
      <p:grpSpPr>
        <a:xfrm>
          <a:off x="0" y="0"/>
          <a:ext cx="0" cy="0"/>
          <a:chOff x="0" y="0"/>
          <a:chExt cx="0" cy="0"/>
        </a:xfrm>
      </p:grpSpPr>
      <p:sp>
        <p:nvSpPr>
          <p:cNvPr id="1168" name="Google Shape;1168;p112"/>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169" name="Google Shape;1169;p112"/>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170" name="Google Shape;1170;p112"/>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171" name="Google Shape;1171;p112"/>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only">
  <p:cSld name="BLANK_1_1_1_1">
    <p:spTree>
      <p:nvGrpSpPr>
        <p:cNvPr id="167" name="Shape 167"/>
        <p:cNvGrpSpPr/>
        <p:nvPr/>
      </p:nvGrpSpPr>
      <p:grpSpPr>
        <a:xfrm>
          <a:off x="0" y="0"/>
          <a:ext cx="0" cy="0"/>
          <a:chOff x="0" y="0"/>
          <a:chExt cx="0" cy="0"/>
        </a:xfrm>
      </p:grpSpPr>
      <p:sp>
        <p:nvSpPr>
          <p:cNvPr id="168" name="Google Shape;168;p12"/>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169" name="Google Shape;169;p12"/>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4800">
                <a:solidFill>
                  <a:schemeClr val="accent1"/>
                </a:solidFill>
              </a:defRPr>
            </a:lvl1pPr>
            <a:lvl2pPr lvl="1">
              <a:lnSpc>
                <a:spcPct val="115000"/>
              </a:lnSpc>
              <a:spcBef>
                <a:spcPts val="0"/>
              </a:spcBef>
              <a:spcAft>
                <a:spcPts val="0"/>
              </a:spcAft>
              <a:buNone/>
              <a:defRPr>
                <a:solidFill>
                  <a:schemeClr val="accent1"/>
                </a:solidFill>
              </a:defRPr>
            </a:lvl2pPr>
            <a:lvl3pPr lvl="2">
              <a:lnSpc>
                <a:spcPct val="115000"/>
              </a:lnSpc>
              <a:spcBef>
                <a:spcPts val="0"/>
              </a:spcBef>
              <a:spcAft>
                <a:spcPts val="0"/>
              </a:spcAft>
              <a:buNone/>
              <a:defRPr>
                <a:solidFill>
                  <a:schemeClr val="accent1"/>
                </a:solidFill>
              </a:defRPr>
            </a:lvl3pPr>
            <a:lvl4pPr lvl="3">
              <a:lnSpc>
                <a:spcPct val="115000"/>
              </a:lnSpc>
              <a:spcBef>
                <a:spcPts val="0"/>
              </a:spcBef>
              <a:spcAft>
                <a:spcPts val="0"/>
              </a:spcAft>
              <a:buNone/>
              <a:defRPr>
                <a:solidFill>
                  <a:schemeClr val="accent1"/>
                </a:solidFill>
              </a:defRPr>
            </a:lvl4pPr>
            <a:lvl5pPr lvl="4">
              <a:lnSpc>
                <a:spcPct val="115000"/>
              </a:lnSpc>
              <a:spcBef>
                <a:spcPts val="0"/>
              </a:spcBef>
              <a:spcAft>
                <a:spcPts val="0"/>
              </a:spcAft>
              <a:buNone/>
              <a:defRPr>
                <a:solidFill>
                  <a:schemeClr val="accent1"/>
                </a:solidFill>
              </a:defRPr>
            </a:lvl5pPr>
            <a:lvl6pPr lvl="5">
              <a:lnSpc>
                <a:spcPct val="115000"/>
              </a:lnSpc>
              <a:spcBef>
                <a:spcPts val="0"/>
              </a:spcBef>
              <a:spcAft>
                <a:spcPts val="0"/>
              </a:spcAft>
              <a:buNone/>
              <a:defRPr>
                <a:solidFill>
                  <a:schemeClr val="accent1"/>
                </a:solidFill>
              </a:defRPr>
            </a:lvl6pPr>
            <a:lvl7pPr lvl="6">
              <a:lnSpc>
                <a:spcPct val="115000"/>
              </a:lnSpc>
              <a:spcBef>
                <a:spcPts val="0"/>
              </a:spcBef>
              <a:spcAft>
                <a:spcPts val="0"/>
              </a:spcAft>
              <a:buNone/>
              <a:defRPr>
                <a:solidFill>
                  <a:schemeClr val="accent1"/>
                </a:solidFill>
              </a:defRPr>
            </a:lvl7pPr>
            <a:lvl8pPr lvl="7">
              <a:lnSpc>
                <a:spcPct val="115000"/>
              </a:lnSpc>
              <a:spcBef>
                <a:spcPts val="0"/>
              </a:spcBef>
              <a:spcAft>
                <a:spcPts val="0"/>
              </a:spcAft>
              <a:buNone/>
              <a:defRPr>
                <a:solidFill>
                  <a:schemeClr val="accent1"/>
                </a:solidFill>
              </a:defRPr>
            </a:lvl8pPr>
            <a:lvl9pPr lvl="8">
              <a:lnSpc>
                <a:spcPct val="115000"/>
              </a:lnSpc>
              <a:spcBef>
                <a:spcPts val="0"/>
              </a:spcBef>
              <a:spcAft>
                <a:spcPts val="0"/>
              </a:spcAft>
              <a:buNone/>
              <a:defRPr>
                <a:solidFill>
                  <a:schemeClr val="accent1"/>
                </a:solidFill>
              </a:defRPr>
            </a:lvl9pPr>
          </a:lstStyle>
          <a:p/>
        </p:txBody>
      </p:sp>
      <p:sp>
        <p:nvSpPr>
          <p:cNvPr id="170" name="Google Shape;170;p12"/>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1172" name="Shape 1172"/>
        <p:cNvGrpSpPr/>
        <p:nvPr/>
      </p:nvGrpSpPr>
      <p:grpSpPr>
        <a:xfrm>
          <a:off x="0" y="0"/>
          <a:ext cx="0" cy="0"/>
          <a:chOff x="0" y="0"/>
          <a:chExt cx="0" cy="0"/>
        </a:xfrm>
      </p:grpSpPr>
      <p:sp>
        <p:nvSpPr>
          <p:cNvPr id="1173" name="Google Shape;1173;p113"/>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74" name="Google Shape;1174;p113"/>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1175" name="Google Shape;1175;p113"/>
          <p:cNvSpPr txBox="1"/>
          <p:nvPr>
            <p:ph idx="2"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1176" name="Google Shape;1176;p113"/>
          <p:cNvSpPr txBox="1"/>
          <p:nvPr>
            <p:ph idx="3"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1177" name="Google Shape;1177;p113"/>
          <p:cNvSpPr txBox="1"/>
          <p:nvPr>
            <p:ph idx="4"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1178" name="Google Shape;1178;p113"/>
          <p:cNvSpPr txBox="1"/>
          <p:nvPr>
            <p:ph idx="5"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1179" name="Google Shape;1179;p113"/>
          <p:cNvSpPr txBox="1"/>
          <p:nvPr>
            <p:ph idx="6"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1180" name="Google Shape;1180;p113"/>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181" name="Google Shape;1181;p113"/>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82" name="Google Shape;1182;p113"/>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83" name="Google Shape;1183;p113"/>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1184" name="Google Shape;1184;p113"/>
          <p:cNvSpPr txBox="1"/>
          <p:nvPr>
            <p:ph idx="8"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1185" name="Google Shape;1185;p113"/>
          <p:cNvSpPr txBox="1"/>
          <p:nvPr>
            <p:ph idx="9"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1186" name="Google Shape;1186;p113"/>
          <p:cNvSpPr txBox="1"/>
          <p:nvPr>
            <p:ph idx="13"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1187" name="Google Shape;1187;p113"/>
          <p:cNvSpPr txBox="1"/>
          <p:nvPr>
            <p:ph idx="14"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1188" name="Google Shape;1188;p113"/>
          <p:cNvSpPr txBox="1"/>
          <p:nvPr>
            <p:ph idx="15"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1189" name="Google Shape;1189;p113"/>
          <p:cNvSpPr txBox="1"/>
          <p:nvPr>
            <p:ph idx="16"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1190" name="Google Shape;1190;p113"/>
          <p:cNvSpPr txBox="1"/>
          <p:nvPr>
            <p:ph idx="17"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1191" name="Google Shape;1191;p113"/>
          <p:cNvSpPr txBox="1"/>
          <p:nvPr>
            <p:ph idx="18"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1192" name="Google Shape;1192;p113"/>
          <p:cNvSpPr txBox="1"/>
          <p:nvPr>
            <p:ph idx="19"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193" name="Google Shape;1193;p113"/>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1194" name="Shape 1194"/>
        <p:cNvGrpSpPr/>
        <p:nvPr/>
      </p:nvGrpSpPr>
      <p:grpSpPr>
        <a:xfrm>
          <a:off x="0" y="0"/>
          <a:ext cx="0" cy="0"/>
          <a:chOff x="0" y="0"/>
          <a:chExt cx="0" cy="0"/>
        </a:xfrm>
      </p:grpSpPr>
      <p:sp>
        <p:nvSpPr>
          <p:cNvPr id="1195" name="Google Shape;1195;p114"/>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ra"/>
              <a:ea typeface="Sora"/>
              <a:cs typeface="Sora"/>
              <a:sym typeface="Sora"/>
            </a:endParaRPr>
          </a:p>
        </p:txBody>
      </p:sp>
      <p:sp>
        <p:nvSpPr>
          <p:cNvPr id="1196" name="Google Shape;1196;p114"/>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1197" name="Google Shape;1197;p114"/>
          <p:cNvSpPr txBox="1"/>
          <p:nvPr>
            <p:ph idx="2"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1198" name="Google Shape;1198;p114"/>
          <p:cNvSpPr txBox="1"/>
          <p:nvPr>
            <p:ph idx="3"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1199" name="Google Shape;1199;p114"/>
          <p:cNvSpPr txBox="1"/>
          <p:nvPr>
            <p:ph idx="4"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1200" name="Google Shape;1200;p114"/>
          <p:cNvSpPr txBox="1"/>
          <p:nvPr>
            <p:ph idx="5"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1201" name="Google Shape;1201;p114"/>
          <p:cNvSpPr txBox="1"/>
          <p:nvPr>
            <p:ph idx="6"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1202" name="Google Shape;1202;p114"/>
          <p:cNvSpPr txBox="1"/>
          <p:nvPr>
            <p:ph idx="7"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1203" name="Google Shape;1203;p114"/>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04" name="Google Shape;1204;p114"/>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05" name="Google Shape;1205;p114"/>
          <p:cNvSpPr txBox="1"/>
          <p:nvPr>
            <p:ph idx="8"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206" name="Google Shape;1206;p114"/>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1207" name="Google Shape;1207;p114"/>
          <p:cNvSpPr txBox="1"/>
          <p:nvPr>
            <p:ph idx="9"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800"/>
              </a:spcBef>
              <a:spcAft>
                <a:spcPts val="0"/>
              </a:spcAft>
              <a:buClr>
                <a:schemeClr val="dk1"/>
              </a:buClr>
              <a:buSzPts val="1000"/>
              <a:buFont typeface="Sora"/>
              <a:buChar char="◆"/>
              <a:defRPr sz="1000">
                <a:solidFill>
                  <a:schemeClr val="dk1"/>
                </a:solidFill>
              </a:defRPr>
            </a:lvl2pPr>
            <a:lvl3pPr indent="-292100" lvl="2" marL="1371600">
              <a:spcBef>
                <a:spcPts val="800"/>
              </a:spcBef>
              <a:spcAft>
                <a:spcPts val="0"/>
              </a:spcAft>
              <a:buClr>
                <a:schemeClr val="dk1"/>
              </a:buClr>
              <a:buSzPts val="1000"/>
              <a:buFont typeface="Sora"/>
              <a:buChar char="●"/>
              <a:defRPr sz="1000">
                <a:solidFill>
                  <a:schemeClr val="dk1"/>
                </a:solidFill>
              </a:defRPr>
            </a:lvl3pPr>
            <a:lvl4pPr indent="-292100" lvl="3" marL="1828800">
              <a:spcBef>
                <a:spcPts val="800"/>
              </a:spcBef>
              <a:spcAft>
                <a:spcPts val="0"/>
              </a:spcAft>
              <a:buClr>
                <a:schemeClr val="dk1"/>
              </a:buClr>
              <a:buSzPts val="1000"/>
              <a:buFont typeface="Sora"/>
              <a:buChar char="○"/>
              <a:defRPr sz="1000">
                <a:solidFill>
                  <a:schemeClr val="dk1"/>
                </a:solidFill>
              </a:defRPr>
            </a:lvl4pPr>
            <a:lvl5pPr indent="-292100" lvl="4" marL="2286000">
              <a:spcBef>
                <a:spcPts val="800"/>
              </a:spcBef>
              <a:spcAft>
                <a:spcPts val="0"/>
              </a:spcAft>
              <a:buClr>
                <a:schemeClr val="dk1"/>
              </a:buClr>
              <a:buSzPts val="1000"/>
              <a:buFont typeface="Sora"/>
              <a:buChar char="◆"/>
              <a:defRPr sz="1000">
                <a:solidFill>
                  <a:schemeClr val="dk1"/>
                </a:solidFill>
              </a:defRPr>
            </a:lvl5pPr>
            <a:lvl6pPr indent="-292100" lvl="5" marL="2743200">
              <a:spcBef>
                <a:spcPts val="800"/>
              </a:spcBef>
              <a:spcAft>
                <a:spcPts val="0"/>
              </a:spcAft>
              <a:buClr>
                <a:schemeClr val="dk1"/>
              </a:buClr>
              <a:buSzPts val="1000"/>
              <a:buFont typeface="Sora"/>
              <a:buChar char="●"/>
              <a:defRPr sz="1000">
                <a:solidFill>
                  <a:schemeClr val="dk1"/>
                </a:solidFill>
              </a:defRPr>
            </a:lvl6pPr>
            <a:lvl7pPr indent="-292100" lvl="6" marL="3200400">
              <a:spcBef>
                <a:spcPts val="800"/>
              </a:spcBef>
              <a:spcAft>
                <a:spcPts val="0"/>
              </a:spcAft>
              <a:buClr>
                <a:schemeClr val="dk1"/>
              </a:buClr>
              <a:buSzPts val="1000"/>
              <a:buFont typeface="Sora"/>
              <a:buChar char="○"/>
              <a:defRPr sz="1000">
                <a:solidFill>
                  <a:schemeClr val="dk1"/>
                </a:solidFill>
              </a:defRPr>
            </a:lvl7pPr>
            <a:lvl8pPr indent="-292100" lvl="7" marL="3657600">
              <a:spcBef>
                <a:spcPts val="800"/>
              </a:spcBef>
              <a:spcAft>
                <a:spcPts val="0"/>
              </a:spcAft>
              <a:buClr>
                <a:schemeClr val="dk1"/>
              </a:buClr>
              <a:buSzPts val="1000"/>
              <a:buFont typeface="Sora"/>
              <a:buChar char="◆"/>
              <a:defRPr sz="1000">
                <a:solidFill>
                  <a:schemeClr val="dk1"/>
                </a:solidFill>
              </a:defRPr>
            </a:lvl8pPr>
            <a:lvl9pPr indent="-292100" lvl="8" marL="4114800">
              <a:spcBef>
                <a:spcPts val="800"/>
              </a:spcBef>
              <a:spcAft>
                <a:spcPts val="800"/>
              </a:spcAft>
              <a:buClr>
                <a:schemeClr val="dk1"/>
              </a:buClr>
              <a:buSzPts val="1000"/>
              <a:buFont typeface="Sora"/>
              <a:buChar char="●"/>
              <a:defRPr sz="1000">
                <a:solidFill>
                  <a:schemeClr val="dk1"/>
                </a:solidFill>
              </a:defRPr>
            </a:lvl9pPr>
          </a:lstStyle>
          <a:p/>
        </p:txBody>
      </p:sp>
      <p:sp>
        <p:nvSpPr>
          <p:cNvPr id="1208" name="Google Shape;1208;p114"/>
          <p:cNvSpPr txBox="1"/>
          <p:nvPr>
            <p:ph idx="13"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1209" name="Google Shape;1209;p114"/>
          <p:cNvSpPr txBox="1"/>
          <p:nvPr>
            <p:ph idx="14"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1210" name="Google Shape;1210;p114"/>
          <p:cNvSpPr txBox="1"/>
          <p:nvPr>
            <p:ph idx="15"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1211" name="Google Shape;1211;p114"/>
          <p:cNvSpPr txBox="1"/>
          <p:nvPr>
            <p:ph idx="16"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1212" name="Google Shape;1212;p114"/>
          <p:cNvSpPr txBox="1"/>
          <p:nvPr>
            <p:ph idx="17"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1213" name="Google Shape;1213;p114"/>
          <p:cNvSpPr txBox="1"/>
          <p:nvPr>
            <p:ph idx="18"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1214" name="Google Shape;1214;p114"/>
          <p:cNvSpPr txBox="1"/>
          <p:nvPr>
            <p:ph idx="19"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1215" name="Google Shape;1215;p114"/>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1216" name="Shape 1216"/>
        <p:cNvGrpSpPr/>
        <p:nvPr/>
      </p:nvGrpSpPr>
      <p:grpSpPr>
        <a:xfrm>
          <a:off x="0" y="0"/>
          <a:ext cx="0" cy="0"/>
          <a:chOff x="0" y="0"/>
          <a:chExt cx="0" cy="0"/>
        </a:xfrm>
      </p:grpSpPr>
      <p:sp>
        <p:nvSpPr>
          <p:cNvPr id="1217" name="Google Shape;1217;p115"/>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218" name="Google Shape;1218;p115"/>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219" name="Google Shape;1219;p115"/>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220" name="Google Shape;1220;p115"/>
          <p:cNvGrpSpPr/>
          <p:nvPr/>
        </p:nvGrpSpPr>
        <p:grpSpPr>
          <a:xfrm flipH="1">
            <a:off x="7293000" y="0"/>
            <a:ext cx="1851000" cy="1225325"/>
            <a:chOff x="461225" y="3875100"/>
            <a:chExt cx="1851000" cy="1225325"/>
          </a:xfrm>
        </p:grpSpPr>
        <p:grpSp>
          <p:nvGrpSpPr>
            <p:cNvPr id="1221" name="Google Shape;1221;p115"/>
            <p:cNvGrpSpPr/>
            <p:nvPr/>
          </p:nvGrpSpPr>
          <p:grpSpPr>
            <a:xfrm>
              <a:off x="461225" y="3875100"/>
              <a:ext cx="1851000" cy="114600"/>
              <a:chOff x="461225" y="3504775"/>
              <a:chExt cx="1851000" cy="114600"/>
            </a:xfrm>
          </p:grpSpPr>
          <p:sp>
            <p:nvSpPr>
              <p:cNvPr id="1222" name="Google Shape;1222;p115"/>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3" name="Google Shape;1223;p115"/>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4" name="Google Shape;1224;p115"/>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5" name="Google Shape;1225;p115"/>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6" name="Google Shape;1226;p115"/>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27" name="Google Shape;1227;p115"/>
            <p:cNvGrpSpPr/>
            <p:nvPr/>
          </p:nvGrpSpPr>
          <p:grpSpPr>
            <a:xfrm>
              <a:off x="461225" y="3989700"/>
              <a:ext cx="1480800" cy="1110725"/>
              <a:chOff x="461225" y="3249175"/>
              <a:chExt cx="1480800" cy="1110725"/>
            </a:xfrm>
          </p:grpSpPr>
          <p:sp>
            <p:nvSpPr>
              <p:cNvPr id="1228" name="Google Shape;1228;p115"/>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9" name="Google Shape;1229;p115"/>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0" name="Google Shape;1230;p11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1" name="Google Shape;1231;p115"/>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32" name="Google Shape;1232;p115"/>
            <p:cNvGrpSpPr/>
            <p:nvPr/>
          </p:nvGrpSpPr>
          <p:grpSpPr>
            <a:xfrm>
              <a:off x="831425" y="4360025"/>
              <a:ext cx="1480800" cy="370200"/>
              <a:chOff x="831425" y="3249175"/>
              <a:chExt cx="1480800" cy="370200"/>
            </a:xfrm>
          </p:grpSpPr>
          <p:sp>
            <p:nvSpPr>
              <p:cNvPr id="1233" name="Google Shape;1233;p115"/>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4" name="Google Shape;1234;p115"/>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5" name="Google Shape;1235;p11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6" name="Google Shape;1236;p115"/>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237" name="Google Shape;1237;p115"/>
          <p:cNvSpPr txBox="1"/>
          <p:nvPr>
            <p:ph type="title"/>
          </p:nvPr>
        </p:nvSpPr>
        <p:spPr>
          <a:xfrm>
            <a:off x="3822450" y="1287875"/>
            <a:ext cx="4295400" cy="277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1238" name="Google Shape;1238;p115"/>
          <p:cNvSpPr txBox="1"/>
          <p:nvPr>
            <p:ph idx="2" type="title"/>
          </p:nvPr>
        </p:nvSpPr>
        <p:spPr>
          <a:xfrm>
            <a:off x="85725" y="1287875"/>
            <a:ext cx="3347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1239" name="Google Shape;1239;p115"/>
          <p:cNvSpPr/>
          <p:nvPr>
            <p:ph idx="3" type="pic"/>
          </p:nvPr>
        </p:nvSpPr>
        <p:spPr>
          <a:xfrm>
            <a:off x="227225" y="1832375"/>
            <a:ext cx="821100" cy="785400"/>
          </a:xfrm>
          <a:prstGeom prst="rect">
            <a:avLst/>
          </a:prstGeom>
          <a:noFill/>
          <a:ln>
            <a:noFill/>
          </a:ln>
        </p:spPr>
      </p:sp>
      <p:sp>
        <p:nvSpPr>
          <p:cNvPr id="1240" name="Google Shape;1240;p115"/>
          <p:cNvSpPr/>
          <p:nvPr>
            <p:ph idx="4" type="pic"/>
          </p:nvPr>
        </p:nvSpPr>
        <p:spPr>
          <a:xfrm>
            <a:off x="227225" y="2672425"/>
            <a:ext cx="821100" cy="785400"/>
          </a:xfrm>
          <a:prstGeom prst="rect">
            <a:avLst/>
          </a:prstGeom>
          <a:noFill/>
          <a:ln>
            <a:noFill/>
          </a:ln>
        </p:spPr>
      </p:sp>
      <p:sp>
        <p:nvSpPr>
          <p:cNvPr id="1241" name="Google Shape;1241;p115"/>
          <p:cNvSpPr/>
          <p:nvPr>
            <p:ph idx="5" type="pic"/>
          </p:nvPr>
        </p:nvSpPr>
        <p:spPr>
          <a:xfrm>
            <a:off x="227225" y="3512475"/>
            <a:ext cx="821100" cy="785400"/>
          </a:xfrm>
          <a:prstGeom prst="rect">
            <a:avLst/>
          </a:prstGeom>
          <a:noFill/>
          <a:ln>
            <a:noFill/>
          </a:ln>
        </p:spPr>
      </p:sp>
      <p:sp>
        <p:nvSpPr>
          <p:cNvPr id="1242" name="Google Shape;1242;p115"/>
          <p:cNvSpPr txBox="1"/>
          <p:nvPr>
            <p:ph idx="6" type="title"/>
          </p:nvPr>
        </p:nvSpPr>
        <p:spPr>
          <a:xfrm>
            <a:off x="1048325" y="18323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1243" name="Google Shape;1243;p115"/>
          <p:cNvSpPr txBox="1"/>
          <p:nvPr>
            <p:ph idx="7" type="title"/>
          </p:nvPr>
        </p:nvSpPr>
        <p:spPr>
          <a:xfrm>
            <a:off x="1048325" y="267242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1244" name="Google Shape;1244;p115"/>
          <p:cNvSpPr txBox="1"/>
          <p:nvPr>
            <p:ph idx="8" type="title"/>
          </p:nvPr>
        </p:nvSpPr>
        <p:spPr>
          <a:xfrm>
            <a:off x="1048325" y="35124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1245" name="Google Shape;1245;p115"/>
          <p:cNvSpPr txBox="1"/>
          <p:nvPr>
            <p:ph idx="9" type="title"/>
          </p:nvPr>
        </p:nvSpPr>
        <p:spPr>
          <a:xfrm>
            <a:off x="3820750" y="1711525"/>
            <a:ext cx="1800000" cy="1522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1246" name="Google Shape;1246;p115"/>
          <p:cNvSpPr txBox="1"/>
          <p:nvPr>
            <p:ph idx="13" type="title"/>
          </p:nvPr>
        </p:nvSpPr>
        <p:spPr>
          <a:xfrm>
            <a:off x="7107575" y="1711450"/>
            <a:ext cx="8742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247" name="Google Shape;1247;p115"/>
          <p:cNvSpPr txBox="1"/>
          <p:nvPr>
            <p:ph idx="14" type="title"/>
          </p:nvPr>
        </p:nvSpPr>
        <p:spPr>
          <a:xfrm>
            <a:off x="5518325" y="1711575"/>
            <a:ext cx="13221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248" name="Google Shape;1248;p115"/>
          <p:cNvSpPr txBox="1"/>
          <p:nvPr>
            <p:ph idx="1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249" name="Google Shape;1249;p115"/>
          <p:cNvSpPr txBox="1"/>
          <p:nvPr>
            <p:ph idx="16" type="title"/>
          </p:nvPr>
        </p:nvSpPr>
        <p:spPr>
          <a:xfrm>
            <a:off x="93381" y="502775"/>
            <a:ext cx="7178100" cy="7851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1250" name="Google Shape;1250;p115"/>
          <p:cNvSpPr txBox="1"/>
          <p:nvPr>
            <p:ph idx="1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1251" name="Shape 1251"/>
        <p:cNvGrpSpPr/>
        <p:nvPr/>
      </p:nvGrpSpPr>
      <p:grpSpPr>
        <a:xfrm>
          <a:off x="0" y="0"/>
          <a:ext cx="0" cy="0"/>
          <a:chOff x="0" y="0"/>
          <a:chExt cx="0" cy="0"/>
        </a:xfrm>
      </p:grpSpPr>
      <p:sp>
        <p:nvSpPr>
          <p:cNvPr id="1252" name="Google Shape;1252;p116"/>
          <p:cNvSpPr txBox="1"/>
          <p:nvPr>
            <p:ph type="title"/>
          </p:nvPr>
        </p:nvSpPr>
        <p:spPr>
          <a:xfrm>
            <a:off x="134550" y="1339350"/>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1253" name="Google Shape;1253;p116"/>
          <p:cNvSpPr txBox="1"/>
          <p:nvPr>
            <p:ph idx="2" type="title"/>
          </p:nvPr>
        </p:nvSpPr>
        <p:spPr>
          <a:xfrm>
            <a:off x="132615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1254" name="Google Shape;1254;p116"/>
          <p:cNvSpPr txBox="1"/>
          <p:nvPr>
            <p:ph idx="3" type="title"/>
          </p:nvPr>
        </p:nvSpPr>
        <p:spPr>
          <a:xfrm>
            <a:off x="3877025"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1255" name="Google Shape;1255;p116"/>
          <p:cNvSpPr txBox="1"/>
          <p:nvPr>
            <p:ph idx="4" type="title"/>
          </p:nvPr>
        </p:nvSpPr>
        <p:spPr>
          <a:xfrm>
            <a:off x="629170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1256" name="Google Shape;1256;p116"/>
          <p:cNvSpPr txBox="1"/>
          <p:nvPr>
            <p:ph idx="5" type="title"/>
          </p:nvPr>
        </p:nvSpPr>
        <p:spPr>
          <a:xfrm>
            <a:off x="134550" y="254522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1257" name="Google Shape;1257;p116"/>
          <p:cNvSpPr txBox="1"/>
          <p:nvPr>
            <p:ph idx="6" type="title"/>
          </p:nvPr>
        </p:nvSpPr>
        <p:spPr>
          <a:xfrm>
            <a:off x="134550" y="370397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1258" name="Google Shape;1258;p116"/>
          <p:cNvSpPr txBox="1"/>
          <p:nvPr>
            <p:ph idx="7" type="title"/>
          </p:nvPr>
        </p:nvSpPr>
        <p:spPr>
          <a:xfrm>
            <a:off x="3877025"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259" name="Google Shape;1259;p116"/>
          <p:cNvSpPr txBox="1"/>
          <p:nvPr>
            <p:ph idx="8" type="title"/>
          </p:nvPr>
        </p:nvSpPr>
        <p:spPr>
          <a:xfrm>
            <a:off x="3877025"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1260" name="Google Shape;1260;p116"/>
          <p:cNvSpPr txBox="1"/>
          <p:nvPr>
            <p:ph idx="9" type="title"/>
          </p:nvPr>
        </p:nvSpPr>
        <p:spPr>
          <a:xfrm>
            <a:off x="3877025"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1261" name="Google Shape;1261;p116"/>
          <p:cNvSpPr txBox="1"/>
          <p:nvPr>
            <p:ph idx="13" type="title"/>
          </p:nvPr>
        </p:nvSpPr>
        <p:spPr>
          <a:xfrm>
            <a:off x="6427900"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1262" name="Google Shape;1262;p116"/>
          <p:cNvSpPr txBox="1"/>
          <p:nvPr>
            <p:ph idx="14" type="title"/>
          </p:nvPr>
        </p:nvSpPr>
        <p:spPr>
          <a:xfrm>
            <a:off x="6427900"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1263" name="Google Shape;1263;p116"/>
          <p:cNvSpPr txBox="1"/>
          <p:nvPr>
            <p:ph idx="15" type="title"/>
          </p:nvPr>
        </p:nvSpPr>
        <p:spPr>
          <a:xfrm>
            <a:off x="6427900"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1264" name="Google Shape;1264;p116"/>
          <p:cNvSpPr txBox="1"/>
          <p:nvPr>
            <p:ph idx="16" type="title"/>
          </p:nvPr>
        </p:nvSpPr>
        <p:spPr>
          <a:xfrm>
            <a:off x="1326150" y="1339350"/>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265" name="Google Shape;1265;p116"/>
          <p:cNvSpPr txBox="1"/>
          <p:nvPr>
            <p:ph idx="17" type="title"/>
          </p:nvPr>
        </p:nvSpPr>
        <p:spPr>
          <a:xfrm>
            <a:off x="1326150" y="2545213"/>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266" name="Google Shape;1266;p116"/>
          <p:cNvSpPr txBox="1"/>
          <p:nvPr>
            <p:ph idx="18" type="title"/>
          </p:nvPr>
        </p:nvSpPr>
        <p:spPr>
          <a:xfrm>
            <a:off x="1326150" y="3703969"/>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267" name="Google Shape;1267;p116"/>
          <p:cNvSpPr txBox="1"/>
          <p:nvPr>
            <p:ph idx="1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268" name="Google Shape;1268;p116"/>
          <p:cNvSpPr txBox="1"/>
          <p:nvPr>
            <p:ph idx="20"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1269" name="Google Shape;1269;p116"/>
          <p:cNvSpPr txBox="1"/>
          <p:nvPr>
            <p:ph idx="21"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1270" name="Shape 1270"/>
        <p:cNvGrpSpPr/>
        <p:nvPr/>
      </p:nvGrpSpPr>
      <p:grpSpPr>
        <a:xfrm>
          <a:off x="0" y="0"/>
          <a:ext cx="0" cy="0"/>
          <a:chOff x="0" y="0"/>
          <a:chExt cx="0" cy="0"/>
        </a:xfrm>
      </p:grpSpPr>
      <p:sp>
        <p:nvSpPr>
          <p:cNvPr id="1271" name="Google Shape;1271;p117"/>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1272" name="Google Shape;1272;p117"/>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1273" name="Google Shape;1273;p117"/>
          <p:cNvSpPr txBox="1"/>
          <p:nvPr>
            <p:ph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274" name="Google Shape;1274;p117"/>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275" name="Google Shape;1275;p117"/>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1276" name="Google Shape;1276;p117"/>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1277" name="Google Shape;1277;p117"/>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1278" name="Google Shape;1278;p117"/>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1279" name="Google Shape;1279;p117"/>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1280" name="Google Shape;1280;p117"/>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1281" name="Google Shape;1281;p117"/>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1282" name="Google Shape;1282;p117"/>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1283" name="Google Shape;1283;p117"/>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1284" name="Google Shape;1284;p117"/>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1285" name="Google Shape;1285;p117"/>
          <p:cNvSpPr txBox="1"/>
          <p:nvPr>
            <p:ph idx="1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1286" name="Shape 1286"/>
        <p:cNvGrpSpPr/>
        <p:nvPr/>
      </p:nvGrpSpPr>
      <p:grpSpPr>
        <a:xfrm>
          <a:off x="0" y="0"/>
          <a:ext cx="0" cy="0"/>
          <a:chOff x="0" y="0"/>
          <a:chExt cx="0" cy="0"/>
        </a:xfrm>
      </p:grpSpPr>
      <p:grpSp>
        <p:nvGrpSpPr>
          <p:cNvPr id="1287" name="Google Shape;1287;p118"/>
          <p:cNvGrpSpPr/>
          <p:nvPr/>
        </p:nvGrpSpPr>
        <p:grpSpPr>
          <a:xfrm flipH="1">
            <a:off x="3199575" y="156175"/>
            <a:ext cx="1851000" cy="1225325"/>
            <a:chOff x="461225" y="3875100"/>
            <a:chExt cx="1851000" cy="1225325"/>
          </a:xfrm>
        </p:grpSpPr>
        <p:grpSp>
          <p:nvGrpSpPr>
            <p:cNvPr id="1288" name="Google Shape;1288;p118"/>
            <p:cNvGrpSpPr/>
            <p:nvPr/>
          </p:nvGrpSpPr>
          <p:grpSpPr>
            <a:xfrm>
              <a:off x="461225" y="3875100"/>
              <a:ext cx="1851000" cy="114600"/>
              <a:chOff x="461225" y="3504775"/>
              <a:chExt cx="1851000" cy="114600"/>
            </a:xfrm>
          </p:grpSpPr>
          <p:sp>
            <p:nvSpPr>
              <p:cNvPr id="1289" name="Google Shape;1289;p118"/>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0" name="Google Shape;1290;p118"/>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1" name="Google Shape;1291;p118"/>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2" name="Google Shape;1292;p118"/>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3" name="Google Shape;1293;p118"/>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94" name="Google Shape;1294;p118"/>
            <p:cNvGrpSpPr/>
            <p:nvPr/>
          </p:nvGrpSpPr>
          <p:grpSpPr>
            <a:xfrm>
              <a:off x="461225" y="3989700"/>
              <a:ext cx="1480800" cy="1110725"/>
              <a:chOff x="461225" y="3249175"/>
              <a:chExt cx="1480800" cy="1110725"/>
            </a:xfrm>
          </p:grpSpPr>
          <p:sp>
            <p:nvSpPr>
              <p:cNvPr id="1295" name="Google Shape;1295;p118"/>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6" name="Google Shape;1296;p11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7" name="Google Shape;1297;p11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8" name="Google Shape;1298;p118"/>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99" name="Google Shape;1299;p118"/>
            <p:cNvGrpSpPr/>
            <p:nvPr/>
          </p:nvGrpSpPr>
          <p:grpSpPr>
            <a:xfrm>
              <a:off x="831425" y="4360025"/>
              <a:ext cx="1480800" cy="370200"/>
              <a:chOff x="831425" y="3249175"/>
              <a:chExt cx="1480800" cy="370200"/>
            </a:xfrm>
          </p:grpSpPr>
          <p:sp>
            <p:nvSpPr>
              <p:cNvPr id="1300" name="Google Shape;1300;p11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01" name="Google Shape;1301;p11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02" name="Google Shape;1302;p11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03" name="Google Shape;1303;p11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304" name="Google Shape;1304;p11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305" name="Google Shape;1305;p118"/>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lt1"/>
              </a:solidFill>
              <a:latin typeface="Sora"/>
              <a:ea typeface="Sora"/>
              <a:cs typeface="Sora"/>
              <a:sym typeface="Sora"/>
            </a:endParaRPr>
          </a:p>
        </p:txBody>
      </p:sp>
      <p:sp>
        <p:nvSpPr>
          <p:cNvPr id="1306" name="Google Shape;1306;p118"/>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307" name="Google Shape;1307;p118"/>
          <p:cNvSpPr txBox="1"/>
          <p:nvPr>
            <p:ph idx="2"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308" name="Google Shape;1308;p118"/>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1309" name="Google Shape;1309;p118"/>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4000"/>
              </a:schemeClr>
            </a:outerShdw>
          </a:effectLst>
        </p:spPr>
      </p:sp>
      <p:sp>
        <p:nvSpPr>
          <p:cNvPr id="1310" name="Google Shape;1310;p118"/>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1311" name="Shape 1311"/>
        <p:cNvGrpSpPr/>
        <p:nvPr/>
      </p:nvGrpSpPr>
      <p:grpSpPr>
        <a:xfrm>
          <a:off x="0" y="0"/>
          <a:ext cx="0" cy="0"/>
          <a:chOff x="0" y="0"/>
          <a:chExt cx="0" cy="0"/>
        </a:xfrm>
      </p:grpSpPr>
      <p:grpSp>
        <p:nvGrpSpPr>
          <p:cNvPr id="1312" name="Google Shape;1312;p119"/>
          <p:cNvGrpSpPr/>
          <p:nvPr/>
        </p:nvGrpSpPr>
        <p:grpSpPr>
          <a:xfrm flipH="1">
            <a:off x="3199575" y="156175"/>
            <a:ext cx="1851000" cy="1225325"/>
            <a:chOff x="461225" y="3875100"/>
            <a:chExt cx="1851000" cy="1225325"/>
          </a:xfrm>
        </p:grpSpPr>
        <p:grpSp>
          <p:nvGrpSpPr>
            <p:cNvPr id="1313" name="Google Shape;1313;p119"/>
            <p:cNvGrpSpPr/>
            <p:nvPr/>
          </p:nvGrpSpPr>
          <p:grpSpPr>
            <a:xfrm>
              <a:off x="461225" y="3875100"/>
              <a:ext cx="1851000" cy="114600"/>
              <a:chOff x="461225" y="3504775"/>
              <a:chExt cx="1851000" cy="114600"/>
            </a:xfrm>
          </p:grpSpPr>
          <p:sp>
            <p:nvSpPr>
              <p:cNvPr id="1314" name="Google Shape;1314;p119"/>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15" name="Google Shape;1315;p119"/>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16" name="Google Shape;1316;p119"/>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17" name="Google Shape;1317;p119"/>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18" name="Google Shape;1318;p119"/>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19" name="Google Shape;1319;p119"/>
            <p:cNvGrpSpPr/>
            <p:nvPr/>
          </p:nvGrpSpPr>
          <p:grpSpPr>
            <a:xfrm>
              <a:off x="461225" y="3989700"/>
              <a:ext cx="1480800" cy="1110725"/>
              <a:chOff x="461225" y="3249175"/>
              <a:chExt cx="1480800" cy="1110725"/>
            </a:xfrm>
          </p:grpSpPr>
          <p:sp>
            <p:nvSpPr>
              <p:cNvPr id="1320" name="Google Shape;1320;p119"/>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1" name="Google Shape;1321;p119"/>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2" name="Google Shape;1322;p119"/>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3" name="Google Shape;1323;p119"/>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24" name="Google Shape;1324;p119"/>
            <p:cNvGrpSpPr/>
            <p:nvPr/>
          </p:nvGrpSpPr>
          <p:grpSpPr>
            <a:xfrm>
              <a:off x="831425" y="4360025"/>
              <a:ext cx="1480800" cy="370200"/>
              <a:chOff x="831425" y="3249175"/>
              <a:chExt cx="1480800" cy="370200"/>
            </a:xfrm>
          </p:grpSpPr>
          <p:sp>
            <p:nvSpPr>
              <p:cNvPr id="1325" name="Google Shape;1325;p119"/>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6" name="Google Shape;1326;p119"/>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7" name="Google Shape;1327;p119"/>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8" name="Google Shape;1328;p119"/>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329" name="Google Shape;1329;p119"/>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330" name="Google Shape;1330;p119"/>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331" name="Google Shape;1331;p119"/>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1332" name="Google Shape;1332;p119"/>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4000"/>
              </a:schemeClr>
            </a:outerShdw>
          </a:effectLst>
        </p:spPr>
      </p:sp>
      <p:cxnSp>
        <p:nvCxnSpPr>
          <p:cNvPr id="1333" name="Google Shape;1333;p119"/>
          <p:cNvCxnSpPr/>
          <p:nvPr/>
        </p:nvCxnSpPr>
        <p:spPr>
          <a:xfrm rot="10800000">
            <a:off x="605578" y="17941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1334" name="Google Shape;1334;p119"/>
          <p:cNvCxnSpPr/>
          <p:nvPr/>
        </p:nvCxnSpPr>
        <p:spPr>
          <a:xfrm rot="10800000">
            <a:off x="605578" y="27319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1335" name="Google Shape;1335;p119"/>
          <p:cNvCxnSpPr/>
          <p:nvPr/>
        </p:nvCxnSpPr>
        <p:spPr>
          <a:xfrm rot="10800000">
            <a:off x="606300" y="3669725"/>
            <a:ext cx="8537700" cy="0"/>
          </a:xfrm>
          <a:prstGeom prst="straightConnector1">
            <a:avLst/>
          </a:prstGeom>
          <a:noFill/>
          <a:ln cap="flat" cmpd="sng" w="19050">
            <a:solidFill>
              <a:schemeClr val="dk1"/>
            </a:solidFill>
            <a:prstDash val="solid"/>
            <a:round/>
            <a:headEnd len="med" w="med" type="none"/>
            <a:tailEnd len="med" w="med" type="none"/>
          </a:ln>
        </p:spPr>
      </p:cxnSp>
      <p:sp>
        <p:nvSpPr>
          <p:cNvPr id="1336" name="Google Shape;1336;p119"/>
          <p:cNvSpPr txBox="1"/>
          <p:nvPr>
            <p:ph idx="1" type="body"/>
          </p:nvPr>
        </p:nvSpPr>
        <p:spPr>
          <a:xfrm>
            <a:off x="5788075" y="1906850"/>
            <a:ext cx="3021300" cy="825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1337" name="Google Shape;1337;p119"/>
          <p:cNvSpPr txBox="1"/>
          <p:nvPr>
            <p:ph type="title"/>
          </p:nvPr>
        </p:nvSpPr>
        <p:spPr>
          <a:xfrm>
            <a:off x="2134625" y="2853988"/>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1338" name="Google Shape;1338;p119"/>
          <p:cNvSpPr txBox="1"/>
          <p:nvPr>
            <p:ph idx="2" type="body"/>
          </p:nvPr>
        </p:nvSpPr>
        <p:spPr>
          <a:xfrm>
            <a:off x="5788075" y="2855650"/>
            <a:ext cx="3021300" cy="8142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1339" name="Google Shape;1339;p119"/>
          <p:cNvSpPr txBox="1"/>
          <p:nvPr>
            <p:ph idx="3" type="title"/>
          </p:nvPr>
        </p:nvSpPr>
        <p:spPr>
          <a:xfrm>
            <a:off x="525175" y="2853988"/>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1340" name="Google Shape;1340;p119"/>
          <p:cNvSpPr txBox="1"/>
          <p:nvPr>
            <p:ph idx="4" type="title"/>
          </p:nvPr>
        </p:nvSpPr>
        <p:spPr>
          <a:xfrm>
            <a:off x="2134625" y="379347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1341" name="Google Shape;1341;p119"/>
          <p:cNvSpPr txBox="1"/>
          <p:nvPr>
            <p:ph idx="5" type="body"/>
          </p:nvPr>
        </p:nvSpPr>
        <p:spPr>
          <a:xfrm>
            <a:off x="5788075" y="3793450"/>
            <a:ext cx="3021300" cy="8361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1342" name="Google Shape;1342;p119"/>
          <p:cNvSpPr txBox="1"/>
          <p:nvPr>
            <p:ph idx="6" type="title"/>
          </p:nvPr>
        </p:nvSpPr>
        <p:spPr>
          <a:xfrm>
            <a:off x="525175" y="379347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1343" name="Google Shape;1343;p119"/>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344" name="Google Shape;1344;p119"/>
          <p:cNvSpPr txBox="1"/>
          <p:nvPr>
            <p:ph idx="8" type="title"/>
          </p:nvPr>
        </p:nvSpPr>
        <p:spPr>
          <a:xfrm>
            <a:off x="2134625" y="191452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1345" name="Google Shape;1345;p119"/>
          <p:cNvSpPr txBox="1"/>
          <p:nvPr>
            <p:ph idx="9" type="title"/>
          </p:nvPr>
        </p:nvSpPr>
        <p:spPr>
          <a:xfrm>
            <a:off x="525175" y="191452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1346" name="Google Shape;1346;p119"/>
          <p:cNvSpPr txBox="1"/>
          <p:nvPr>
            <p:ph idx="13"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347" name="Google Shape;1347;p119"/>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1348" name="Shape 1348"/>
        <p:cNvGrpSpPr/>
        <p:nvPr/>
      </p:nvGrpSpPr>
      <p:grpSpPr>
        <a:xfrm>
          <a:off x="0" y="0"/>
          <a:ext cx="0" cy="0"/>
          <a:chOff x="0" y="0"/>
          <a:chExt cx="0" cy="0"/>
        </a:xfrm>
      </p:grpSpPr>
      <p:grpSp>
        <p:nvGrpSpPr>
          <p:cNvPr id="1349" name="Google Shape;1349;p120"/>
          <p:cNvGrpSpPr/>
          <p:nvPr/>
        </p:nvGrpSpPr>
        <p:grpSpPr>
          <a:xfrm>
            <a:off x="115026" y="364"/>
            <a:ext cx="5125634" cy="5143564"/>
            <a:chOff x="312900" y="2788524"/>
            <a:chExt cx="2221197" cy="1994480"/>
          </a:xfrm>
        </p:grpSpPr>
        <p:grpSp>
          <p:nvGrpSpPr>
            <p:cNvPr id="1350" name="Google Shape;1350;p120"/>
            <p:cNvGrpSpPr/>
            <p:nvPr/>
          </p:nvGrpSpPr>
          <p:grpSpPr>
            <a:xfrm>
              <a:off x="312900" y="2788524"/>
              <a:ext cx="1851000" cy="1994480"/>
              <a:chOff x="461225" y="3244074"/>
              <a:chExt cx="1851000" cy="1994480"/>
            </a:xfrm>
          </p:grpSpPr>
          <p:grpSp>
            <p:nvGrpSpPr>
              <p:cNvPr id="1351" name="Google Shape;1351;p120"/>
              <p:cNvGrpSpPr/>
              <p:nvPr/>
            </p:nvGrpSpPr>
            <p:grpSpPr>
              <a:xfrm>
                <a:off x="461229" y="3244074"/>
                <a:ext cx="1850992" cy="1994480"/>
                <a:chOff x="461229" y="3244074"/>
                <a:chExt cx="1850992" cy="1994480"/>
              </a:xfrm>
            </p:grpSpPr>
            <p:sp>
              <p:nvSpPr>
                <p:cNvPr id="1352" name="Google Shape;1352;p120"/>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3" name="Google Shape;1353;p120"/>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4" name="Google Shape;1354;p120"/>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5" name="Google Shape;1355;p120"/>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6" name="Google Shape;1356;p120"/>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57" name="Google Shape;1357;p120"/>
              <p:cNvGrpSpPr/>
              <p:nvPr/>
            </p:nvGrpSpPr>
            <p:grpSpPr>
              <a:xfrm>
                <a:off x="461225" y="3619500"/>
                <a:ext cx="1851000" cy="370200"/>
                <a:chOff x="461225" y="3249175"/>
                <a:chExt cx="1851000" cy="370200"/>
              </a:xfrm>
            </p:grpSpPr>
            <p:sp>
              <p:nvSpPr>
                <p:cNvPr id="1358" name="Google Shape;1358;p12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9" name="Google Shape;1359;p1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0" name="Google Shape;1360;p1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1" name="Google Shape;1361;p1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2" name="Google Shape;1362;p1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63" name="Google Shape;1363;p120"/>
              <p:cNvGrpSpPr/>
              <p:nvPr/>
            </p:nvGrpSpPr>
            <p:grpSpPr>
              <a:xfrm>
                <a:off x="461225" y="3989700"/>
                <a:ext cx="1851000" cy="1110726"/>
                <a:chOff x="461225" y="3249175"/>
                <a:chExt cx="1851000" cy="1110726"/>
              </a:xfrm>
            </p:grpSpPr>
            <p:sp>
              <p:nvSpPr>
                <p:cNvPr id="1364" name="Google Shape;1364;p120"/>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5" name="Google Shape;1365;p1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6" name="Google Shape;1366;p1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7" name="Google Shape;1367;p1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68" name="Google Shape;1368;p1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69" name="Google Shape;1369;p120"/>
              <p:cNvGrpSpPr/>
              <p:nvPr/>
            </p:nvGrpSpPr>
            <p:grpSpPr>
              <a:xfrm>
                <a:off x="461225" y="4360025"/>
                <a:ext cx="1851000" cy="370200"/>
                <a:chOff x="461225" y="3249175"/>
                <a:chExt cx="1851000" cy="370200"/>
              </a:xfrm>
            </p:grpSpPr>
            <p:sp>
              <p:nvSpPr>
                <p:cNvPr id="1370" name="Google Shape;1370;p12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71" name="Google Shape;1371;p1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72" name="Google Shape;1372;p1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73" name="Google Shape;1373;p1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374" name="Google Shape;1374;p120"/>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75" name="Google Shape;1375;p120"/>
          <p:cNvGrpSpPr/>
          <p:nvPr/>
        </p:nvGrpSpPr>
        <p:grpSpPr>
          <a:xfrm flipH="1" rot="5400000">
            <a:off x="7145338" y="3274875"/>
            <a:ext cx="2221200" cy="1481050"/>
            <a:chOff x="312900" y="2793625"/>
            <a:chExt cx="2221200" cy="1481050"/>
          </a:xfrm>
        </p:grpSpPr>
        <p:grpSp>
          <p:nvGrpSpPr>
            <p:cNvPr id="1376" name="Google Shape;1376;p120"/>
            <p:cNvGrpSpPr/>
            <p:nvPr/>
          </p:nvGrpSpPr>
          <p:grpSpPr>
            <a:xfrm>
              <a:off x="312900" y="2793625"/>
              <a:ext cx="1851000" cy="1481050"/>
              <a:chOff x="461225" y="3249175"/>
              <a:chExt cx="1851000" cy="1481050"/>
            </a:xfrm>
          </p:grpSpPr>
          <p:grpSp>
            <p:nvGrpSpPr>
              <p:cNvPr id="1377" name="Google Shape;1377;p120"/>
              <p:cNvGrpSpPr/>
              <p:nvPr/>
            </p:nvGrpSpPr>
            <p:grpSpPr>
              <a:xfrm>
                <a:off x="461225" y="3249175"/>
                <a:ext cx="1851000" cy="370200"/>
                <a:chOff x="461225" y="3249175"/>
                <a:chExt cx="1851000" cy="370200"/>
              </a:xfrm>
            </p:grpSpPr>
            <p:sp>
              <p:nvSpPr>
                <p:cNvPr id="1378" name="Google Shape;1378;p12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79" name="Google Shape;1379;p1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80" name="Google Shape;1380;p1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81" name="Google Shape;1381;p1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82" name="Google Shape;1382;p1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83" name="Google Shape;1383;p120"/>
              <p:cNvGrpSpPr/>
              <p:nvPr/>
            </p:nvGrpSpPr>
            <p:grpSpPr>
              <a:xfrm>
                <a:off x="461225" y="3619500"/>
                <a:ext cx="1851000" cy="370200"/>
                <a:chOff x="461225" y="3249175"/>
                <a:chExt cx="1851000" cy="370200"/>
              </a:xfrm>
            </p:grpSpPr>
            <p:sp>
              <p:nvSpPr>
                <p:cNvPr id="1384" name="Google Shape;1384;p12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85" name="Google Shape;1385;p1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86" name="Google Shape;1386;p1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87" name="Google Shape;1387;p1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88" name="Google Shape;1388;p1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89" name="Google Shape;1389;p120"/>
              <p:cNvGrpSpPr/>
              <p:nvPr/>
            </p:nvGrpSpPr>
            <p:grpSpPr>
              <a:xfrm>
                <a:off x="461225" y="3989700"/>
                <a:ext cx="1851000" cy="370200"/>
                <a:chOff x="461225" y="3249175"/>
                <a:chExt cx="1851000" cy="370200"/>
              </a:xfrm>
            </p:grpSpPr>
            <p:sp>
              <p:nvSpPr>
                <p:cNvPr id="1390" name="Google Shape;1390;p12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1" name="Google Shape;1391;p1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2" name="Google Shape;1392;p1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3" name="Google Shape;1393;p1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4" name="Google Shape;1394;p1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95" name="Google Shape;1395;p120"/>
              <p:cNvGrpSpPr/>
              <p:nvPr/>
            </p:nvGrpSpPr>
            <p:grpSpPr>
              <a:xfrm>
                <a:off x="461225" y="4360025"/>
                <a:ext cx="1851000" cy="370200"/>
                <a:chOff x="461225" y="3249175"/>
                <a:chExt cx="1851000" cy="370200"/>
              </a:xfrm>
            </p:grpSpPr>
            <p:sp>
              <p:nvSpPr>
                <p:cNvPr id="1396" name="Google Shape;1396;p12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7" name="Google Shape;1397;p12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8" name="Google Shape;1398;p12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99" name="Google Shape;1399;p12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00" name="Google Shape;1400;p12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401" name="Google Shape;1401;p120"/>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402" name="Google Shape;1402;p120"/>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03" name="Google Shape;1403;p120"/>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04" name="Google Shape;1404;p120"/>
          <p:cNvSpPr txBox="1"/>
          <p:nvPr>
            <p:ph idx="1" type="subTitle"/>
          </p:nvPr>
        </p:nvSpPr>
        <p:spPr>
          <a:xfrm>
            <a:off x="4482800" y="3963975"/>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1405" name="Google Shape;1405;p120"/>
          <p:cNvSpPr txBox="1"/>
          <p:nvPr>
            <p:ph idx="2" type="subTitle"/>
          </p:nvPr>
        </p:nvSpPr>
        <p:spPr>
          <a:xfrm>
            <a:off x="4482800" y="3731112"/>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06" name="Google Shape;1406;p12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407" name="Google Shape;1407;p120"/>
          <p:cNvSpPr txBox="1"/>
          <p:nvPr>
            <p:ph idx="3" type="title"/>
          </p:nvPr>
        </p:nvSpPr>
        <p:spPr>
          <a:xfrm>
            <a:off x="115025" y="4710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408" name="Google Shape;1408;p120"/>
          <p:cNvSpPr txBox="1"/>
          <p:nvPr>
            <p:ph idx="4" type="subTitle"/>
          </p:nvPr>
        </p:nvSpPr>
        <p:spPr>
          <a:xfrm>
            <a:off x="4482800" y="3428650"/>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1409" name="Google Shape;1409;p120"/>
          <p:cNvSpPr txBox="1"/>
          <p:nvPr>
            <p:ph idx="5" type="subTitle"/>
          </p:nvPr>
        </p:nvSpPr>
        <p:spPr>
          <a:xfrm>
            <a:off x="4482800" y="3195787"/>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10" name="Google Shape;1410;p120"/>
          <p:cNvSpPr txBox="1"/>
          <p:nvPr>
            <p:ph idx="6" type="subTitle"/>
          </p:nvPr>
        </p:nvSpPr>
        <p:spPr>
          <a:xfrm>
            <a:off x="4482800" y="2894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1411" name="Google Shape;1411;p120"/>
          <p:cNvSpPr txBox="1"/>
          <p:nvPr>
            <p:ph idx="7" type="subTitle"/>
          </p:nvPr>
        </p:nvSpPr>
        <p:spPr>
          <a:xfrm>
            <a:off x="4482800" y="2662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12" name="Google Shape;1412;p120"/>
          <p:cNvSpPr txBox="1"/>
          <p:nvPr>
            <p:ph idx="8" type="subTitle"/>
          </p:nvPr>
        </p:nvSpPr>
        <p:spPr>
          <a:xfrm>
            <a:off x="4482800" y="2361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1413" name="Google Shape;1413;p120"/>
          <p:cNvSpPr txBox="1"/>
          <p:nvPr>
            <p:ph idx="9" type="subTitle"/>
          </p:nvPr>
        </p:nvSpPr>
        <p:spPr>
          <a:xfrm>
            <a:off x="4482800" y="2129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14" name="Google Shape;1414;p120"/>
          <p:cNvSpPr txBox="1"/>
          <p:nvPr>
            <p:ph idx="13" type="subTitle"/>
          </p:nvPr>
        </p:nvSpPr>
        <p:spPr>
          <a:xfrm>
            <a:off x="4482800" y="1829238"/>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1415" name="Google Shape;1415;p120"/>
          <p:cNvSpPr txBox="1"/>
          <p:nvPr>
            <p:ph idx="14" type="subTitle"/>
          </p:nvPr>
        </p:nvSpPr>
        <p:spPr>
          <a:xfrm>
            <a:off x="4482800" y="1596375"/>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16" name="Google Shape;1416;p120"/>
          <p:cNvSpPr txBox="1"/>
          <p:nvPr>
            <p:ph idx="15" type="subTitle"/>
          </p:nvPr>
        </p:nvSpPr>
        <p:spPr>
          <a:xfrm>
            <a:off x="4482800" y="129661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1417" name="Google Shape;1417;p120"/>
          <p:cNvSpPr txBox="1"/>
          <p:nvPr>
            <p:ph idx="16" type="subTitle"/>
          </p:nvPr>
        </p:nvSpPr>
        <p:spPr>
          <a:xfrm>
            <a:off x="4482800" y="106375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18" name="Google Shape;1418;p120"/>
          <p:cNvSpPr txBox="1"/>
          <p:nvPr>
            <p:ph idx="17"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1419" name="Shape 1419"/>
        <p:cNvGrpSpPr/>
        <p:nvPr/>
      </p:nvGrpSpPr>
      <p:grpSpPr>
        <a:xfrm>
          <a:off x="0" y="0"/>
          <a:ext cx="0" cy="0"/>
          <a:chOff x="0" y="0"/>
          <a:chExt cx="0" cy="0"/>
        </a:xfrm>
      </p:grpSpPr>
      <p:sp>
        <p:nvSpPr>
          <p:cNvPr id="1420" name="Google Shape;1420;p121"/>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21" name="Google Shape;1421;p121"/>
          <p:cNvSpPr/>
          <p:nvPr>
            <p:ph idx="2" type="pic"/>
          </p:nvPr>
        </p:nvSpPr>
        <p:spPr>
          <a:xfrm>
            <a:off x="6702600" y="-16150"/>
            <a:ext cx="2441400" cy="2574600"/>
          </a:xfrm>
          <a:prstGeom prst="rect">
            <a:avLst/>
          </a:prstGeom>
          <a:noFill/>
          <a:ln>
            <a:noFill/>
          </a:ln>
        </p:spPr>
      </p:sp>
      <p:sp>
        <p:nvSpPr>
          <p:cNvPr id="1422" name="Google Shape;1422;p121"/>
          <p:cNvSpPr txBox="1"/>
          <p:nvPr>
            <p:ph idx="1" type="subTitle"/>
          </p:nvPr>
        </p:nvSpPr>
        <p:spPr>
          <a:xfrm>
            <a:off x="115025" y="1739375"/>
            <a:ext cx="3460800" cy="1776600"/>
          </a:xfrm>
          <a:prstGeom prst="rect">
            <a:avLst/>
          </a:prstGeom>
        </p:spPr>
        <p:txBody>
          <a:bodyPr anchorCtr="0" anchor="t" bIns="0" lIns="91425" spcFirstLastPara="1" rIns="91425" wrap="square" tIns="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p:txBody>
      </p:sp>
      <p:sp>
        <p:nvSpPr>
          <p:cNvPr id="1423" name="Google Shape;1423;p121"/>
          <p:cNvSpPr txBox="1"/>
          <p:nvPr>
            <p:ph idx="3" type="subTitle"/>
          </p:nvPr>
        </p:nvSpPr>
        <p:spPr>
          <a:xfrm>
            <a:off x="115025" y="3869063"/>
            <a:ext cx="3460800" cy="8004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24" name="Google Shape;1424;p121"/>
          <p:cNvSpPr txBox="1"/>
          <p:nvPr>
            <p:ph type="title"/>
          </p:nvPr>
        </p:nvSpPr>
        <p:spPr>
          <a:xfrm>
            <a:off x="3656050" y="1739375"/>
            <a:ext cx="2960700" cy="237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1425" name="Google Shape;1425;p121"/>
          <p:cNvSpPr txBox="1"/>
          <p:nvPr>
            <p:ph idx="4" type="title"/>
          </p:nvPr>
        </p:nvSpPr>
        <p:spPr>
          <a:xfrm>
            <a:off x="3656050" y="2786778"/>
            <a:ext cx="29607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1426" name="Google Shape;1426;p121"/>
          <p:cNvSpPr txBox="1"/>
          <p:nvPr>
            <p:ph idx="5" type="title"/>
          </p:nvPr>
        </p:nvSpPr>
        <p:spPr>
          <a:xfrm>
            <a:off x="3624425" y="4231975"/>
            <a:ext cx="9006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1427" name="Google Shape;1427;p121"/>
          <p:cNvSpPr txBox="1"/>
          <p:nvPr>
            <p:ph idx="6" type="title"/>
          </p:nvPr>
        </p:nvSpPr>
        <p:spPr>
          <a:xfrm>
            <a:off x="115025" y="1079975"/>
            <a:ext cx="6055500" cy="492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1428" name="Google Shape;1428;p121"/>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429" name="Google Shape;1429;p121"/>
          <p:cNvSpPr txBox="1"/>
          <p:nvPr>
            <p:ph idx="8" type="title"/>
          </p:nvPr>
        </p:nvSpPr>
        <p:spPr>
          <a:xfrm>
            <a:off x="115025" y="473240"/>
            <a:ext cx="6055500" cy="577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1430" name="Google Shape;1430;p121"/>
          <p:cNvSpPr txBox="1"/>
          <p:nvPr>
            <p:ph idx="9" type="title"/>
          </p:nvPr>
        </p:nvSpPr>
        <p:spPr>
          <a:xfrm>
            <a:off x="115025" y="3631463"/>
            <a:ext cx="3460800" cy="237600"/>
          </a:xfrm>
          <a:prstGeom prst="rect">
            <a:avLst/>
          </a:prstGeom>
        </p:spPr>
        <p:txBody>
          <a:bodyPr anchorCtr="0" anchor="t" bIns="0" lIns="91425" spcFirstLastPara="1" rIns="0" wrap="square" tIns="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1431" name="Google Shape;1431;p121"/>
          <p:cNvSpPr txBox="1"/>
          <p:nvPr>
            <p:ph idx="13" type="subTitle"/>
          </p:nvPr>
        </p:nvSpPr>
        <p:spPr>
          <a:xfrm>
            <a:off x="6751650" y="259910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32" name="Google Shape;1432;p121"/>
          <p:cNvSpPr txBox="1"/>
          <p:nvPr>
            <p:ph idx="14" type="subTitle"/>
          </p:nvPr>
        </p:nvSpPr>
        <p:spPr>
          <a:xfrm>
            <a:off x="6751650" y="291237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33" name="Google Shape;1433;p121"/>
          <p:cNvSpPr txBox="1"/>
          <p:nvPr>
            <p:ph idx="15" type="subTitle"/>
          </p:nvPr>
        </p:nvSpPr>
        <p:spPr>
          <a:xfrm>
            <a:off x="6751650" y="3225655"/>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34" name="Google Shape;1434;p121"/>
          <p:cNvSpPr txBox="1"/>
          <p:nvPr>
            <p:ph idx="16" type="subTitle"/>
          </p:nvPr>
        </p:nvSpPr>
        <p:spPr>
          <a:xfrm>
            <a:off x="6751650" y="3538932"/>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35" name="Google Shape;1435;p121"/>
          <p:cNvSpPr txBox="1"/>
          <p:nvPr>
            <p:ph idx="17" type="subTitle"/>
          </p:nvPr>
        </p:nvSpPr>
        <p:spPr>
          <a:xfrm>
            <a:off x="6751650" y="385221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36" name="Google Shape;1436;p121"/>
          <p:cNvSpPr txBox="1"/>
          <p:nvPr>
            <p:ph idx="18" type="subTitle"/>
          </p:nvPr>
        </p:nvSpPr>
        <p:spPr>
          <a:xfrm>
            <a:off x="6751650" y="416548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1437" name="Google Shape;1437;p121"/>
          <p:cNvSpPr txBox="1"/>
          <p:nvPr>
            <p:ph idx="19"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438" name="Shape 1438"/>
        <p:cNvGrpSpPr/>
        <p:nvPr/>
      </p:nvGrpSpPr>
      <p:grpSpPr>
        <a:xfrm>
          <a:off x="0" y="0"/>
          <a:ext cx="0" cy="0"/>
          <a:chOff x="0" y="0"/>
          <a:chExt cx="0" cy="0"/>
        </a:xfrm>
      </p:grpSpPr>
      <p:sp>
        <p:nvSpPr>
          <p:cNvPr id="1439" name="Google Shape;1439;p122"/>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40" name="Google Shape;1440;p122"/>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441" name="Google Shape;1441;p122"/>
          <p:cNvSpPr/>
          <p:nvPr>
            <p:ph idx="2" type="pic"/>
          </p:nvPr>
        </p:nvSpPr>
        <p:spPr>
          <a:xfrm>
            <a:off x="5457500" y="0"/>
            <a:ext cx="3686400" cy="5143500"/>
          </a:xfrm>
          <a:prstGeom prst="rect">
            <a:avLst/>
          </a:prstGeom>
          <a:noFill/>
          <a:ln>
            <a:noFill/>
          </a:ln>
        </p:spPr>
      </p:sp>
      <p:sp>
        <p:nvSpPr>
          <p:cNvPr id="1442" name="Google Shape;1442;p122"/>
          <p:cNvSpPr txBox="1"/>
          <p:nvPr>
            <p:ph idx="1" type="body"/>
          </p:nvPr>
        </p:nvSpPr>
        <p:spPr>
          <a:xfrm>
            <a:off x="115025" y="1743625"/>
            <a:ext cx="2094000" cy="2864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1443" name="Google Shape;1443;p122"/>
          <p:cNvSpPr txBox="1"/>
          <p:nvPr>
            <p:ph idx="3" type="body"/>
          </p:nvPr>
        </p:nvSpPr>
        <p:spPr>
          <a:xfrm>
            <a:off x="2276600" y="1743625"/>
            <a:ext cx="2904900" cy="28647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1444" name="Google Shape;1444;p122"/>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445" name="Google Shape;1445;p122"/>
          <p:cNvSpPr txBox="1"/>
          <p:nvPr>
            <p:ph idx="4" type="title"/>
          </p:nvPr>
        </p:nvSpPr>
        <p:spPr>
          <a:xfrm>
            <a:off x="115025" y="502775"/>
            <a:ext cx="51255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446" name="Google Shape;1446;p122"/>
          <p:cNvSpPr txBox="1"/>
          <p:nvPr>
            <p:ph idx="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steps">
  <p:cSld name="BLANK_1_1_1_1_3">
    <p:spTree>
      <p:nvGrpSpPr>
        <p:cNvPr id="171" name="Shape 171"/>
        <p:cNvGrpSpPr/>
        <p:nvPr/>
      </p:nvGrpSpPr>
      <p:grpSpPr>
        <a:xfrm>
          <a:off x="0" y="0"/>
          <a:ext cx="0" cy="0"/>
          <a:chOff x="0" y="0"/>
          <a:chExt cx="0" cy="0"/>
        </a:xfrm>
      </p:grpSpPr>
      <p:sp>
        <p:nvSpPr>
          <p:cNvPr id="172" name="Google Shape;172;p13"/>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173" name="Google Shape;173;p13"/>
          <p:cNvSpPr txBox="1"/>
          <p:nvPr>
            <p:ph idx="2" type="subTitle"/>
          </p:nvPr>
        </p:nvSpPr>
        <p:spPr>
          <a:xfrm>
            <a:off x="333888" y="3130382"/>
            <a:ext cx="1288200" cy="452400"/>
          </a:xfrm>
          <a:prstGeom prst="rect">
            <a:avLst/>
          </a:prstGeom>
        </p:spPr>
        <p:txBody>
          <a:bodyPr anchorCtr="0" anchor="b" bIns="0" lIns="0" spcFirstLastPara="1" rIns="0" wrap="square" tIns="0">
            <a:noAutofit/>
          </a:bodyPr>
          <a:lstStyle>
            <a:lvl1pPr lvl="0" algn="ctr">
              <a:lnSpc>
                <a:spcPct val="65000"/>
              </a:lnSpc>
              <a:spcBef>
                <a:spcPts val="0"/>
              </a:spcBef>
              <a:spcAft>
                <a:spcPts val="0"/>
              </a:spcAft>
              <a:buClr>
                <a:schemeClr val="accent4"/>
              </a:buClr>
              <a:buSzPts val="7200"/>
              <a:buFont typeface="Forum"/>
              <a:buNone/>
              <a:defRPr sz="7200">
                <a:solidFill>
                  <a:schemeClr val="accent4"/>
                </a:solidFill>
              </a:defRPr>
            </a:lvl1pPr>
            <a:lvl2pPr lvl="1">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2pPr>
            <a:lvl3pPr lvl="2">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3pPr>
            <a:lvl4pPr lvl="3">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4pPr>
            <a:lvl5pPr lvl="4">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5pPr>
            <a:lvl6pPr lvl="5">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6pPr>
            <a:lvl7pPr lvl="6">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7pPr>
            <a:lvl8pPr lvl="7">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8pPr>
            <a:lvl9pPr lvl="8">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9pPr>
          </a:lstStyle>
          <a:p/>
        </p:txBody>
      </p:sp>
      <p:sp>
        <p:nvSpPr>
          <p:cNvPr id="174" name="Google Shape;174;p13"/>
          <p:cNvSpPr txBox="1"/>
          <p:nvPr>
            <p:ph idx="3" type="subTitle"/>
          </p:nvPr>
        </p:nvSpPr>
        <p:spPr>
          <a:xfrm>
            <a:off x="2084963" y="3130382"/>
            <a:ext cx="1288200" cy="452400"/>
          </a:xfrm>
          <a:prstGeom prst="rect">
            <a:avLst/>
          </a:prstGeom>
        </p:spPr>
        <p:txBody>
          <a:bodyPr anchorCtr="0" anchor="b" bIns="0" lIns="0" spcFirstLastPara="1" rIns="0" wrap="square" tIns="0">
            <a:noAutofit/>
          </a:bodyPr>
          <a:lstStyle>
            <a:lvl1pPr lvl="0" algn="ctr">
              <a:lnSpc>
                <a:spcPct val="65000"/>
              </a:lnSpc>
              <a:spcBef>
                <a:spcPts val="0"/>
              </a:spcBef>
              <a:spcAft>
                <a:spcPts val="0"/>
              </a:spcAft>
              <a:buClr>
                <a:schemeClr val="accent4"/>
              </a:buClr>
              <a:buSzPts val="7200"/>
              <a:buFont typeface="Forum"/>
              <a:buNone/>
              <a:defRPr sz="7200">
                <a:solidFill>
                  <a:schemeClr val="accent4"/>
                </a:solidFill>
              </a:defRPr>
            </a:lvl1pPr>
            <a:lvl2pPr lvl="1">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2pPr>
            <a:lvl3pPr lvl="2">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3pPr>
            <a:lvl4pPr lvl="3">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4pPr>
            <a:lvl5pPr lvl="4">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5pPr>
            <a:lvl6pPr lvl="5">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6pPr>
            <a:lvl7pPr lvl="6">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7pPr>
            <a:lvl8pPr lvl="7">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8pPr>
            <a:lvl9pPr lvl="8">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9pPr>
          </a:lstStyle>
          <a:p/>
        </p:txBody>
      </p:sp>
      <p:sp>
        <p:nvSpPr>
          <p:cNvPr id="175" name="Google Shape;175;p13"/>
          <p:cNvSpPr txBox="1"/>
          <p:nvPr>
            <p:ph idx="4" type="subTitle"/>
          </p:nvPr>
        </p:nvSpPr>
        <p:spPr>
          <a:xfrm>
            <a:off x="3783713" y="3130382"/>
            <a:ext cx="1288200" cy="452400"/>
          </a:xfrm>
          <a:prstGeom prst="rect">
            <a:avLst/>
          </a:prstGeom>
        </p:spPr>
        <p:txBody>
          <a:bodyPr anchorCtr="0" anchor="b" bIns="0" lIns="0" spcFirstLastPara="1" rIns="0" wrap="square" tIns="0">
            <a:noAutofit/>
          </a:bodyPr>
          <a:lstStyle>
            <a:lvl1pPr lvl="0" algn="ctr">
              <a:lnSpc>
                <a:spcPct val="65000"/>
              </a:lnSpc>
              <a:spcBef>
                <a:spcPts val="0"/>
              </a:spcBef>
              <a:spcAft>
                <a:spcPts val="0"/>
              </a:spcAft>
              <a:buClr>
                <a:schemeClr val="accent4"/>
              </a:buClr>
              <a:buSzPts val="7200"/>
              <a:buFont typeface="Forum"/>
              <a:buNone/>
              <a:defRPr sz="7200">
                <a:solidFill>
                  <a:schemeClr val="accent4"/>
                </a:solidFill>
              </a:defRPr>
            </a:lvl1pPr>
            <a:lvl2pPr lvl="1">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2pPr>
            <a:lvl3pPr lvl="2">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3pPr>
            <a:lvl4pPr lvl="3">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4pPr>
            <a:lvl5pPr lvl="4">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5pPr>
            <a:lvl6pPr lvl="5">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6pPr>
            <a:lvl7pPr lvl="6">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7pPr>
            <a:lvl8pPr lvl="7">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8pPr>
            <a:lvl9pPr lvl="8">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9pPr>
          </a:lstStyle>
          <a:p/>
        </p:txBody>
      </p:sp>
      <p:sp>
        <p:nvSpPr>
          <p:cNvPr id="176" name="Google Shape;176;p13"/>
          <p:cNvSpPr txBox="1"/>
          <p:nvPr>
            <p:ph idx="5" type="subTitle"/>
          </p:nvPr>
        </p:nvSpPr>
        <p:spPr>
          <a:xfrm>
            <a:off x="7521925" y="3130382"/>
            <a:ext cx="1288200" cy="452400"/>
          </a:xfrm>
          <a:prstGeom prst="rect">
            <a:avLst/>
          </a:prstGeom>
        </p:spPr>
        <p:txBody>
          <a:bodyPr anchorCtr="0" anchor="b" bIns="0" lIns="0" spcFirstLastPara="1" rIns="0" wrap="square" tIns="0">
            <a:noAutofit/>
          </a:bodyPr>
          <a:lstStyle>
            <a:lvl1pPr lvl="0" algn="ctr">
              <a:lnSpc>
                <a:spcPct val="65000"/>
              </a:lnSpc>
              <a:spcBef>
                <a:spcPts val="0"/>
              </a:spcBef>
              <a:spcAft>
                <a:spcPts val="0"/>
              </a:spcAft>
              <a:buClr>
                <a:schemeClr val="accent4"/>
              </a:buClr>
              <a:buSzPts val="7200"/>
              <a:buFont typeface="Forum"/>
              <a:buNone/>
              <a:defRPr sz="7200">
                <a:solidFill>
                  <a:schemeClr val="accent4"/>
                </a:solidFill>
              </a:defRPr>
            </a:lvl1pPr>
            <a:lvl2pPr lvl="1">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2pPr>
            <a:lvl3pPr lvl="2">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3pPr>
            <a:lvl4pPr lvl="3">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4pPr>
            <a:lvl5pPr lvl="4">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5pPr>
            <a:lvl6pPr lvl="5">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6pPr>
            <a:lvl7pPr lvl="6">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7pPr>
            <a:lvl8pPr lvl="7">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8pPr>
            <a:lvl9pPr lvl="8">
              <a:spcBef>
                <a:spcPts val="0"/>
              </a:spcBef>
              <a:spcAft>
                <a:spcPts val="0"/>
              </a:spcAft>
              <a:buClr>
                <a:schemeClr val="accent4"/>
              </a:buClr>
              <a:buSzPts val="1400"/>
              <a:buFont typeface="Forum"/>
              <a:buNone/>
              <a:defRPr>
                <a:solidFill>
                  <a:schemeClr val="accent4"/>
                </a:solidFill>
                <a:latin typeface="Forum"/>
                <a:ea typeface="Forum"/>
                <a:cs typeface="Forum"/>
                <a:sym typeface="Forum"/>
              </a:defRPr>
            </a:lvl9pPr>
          </a:lstStyle>
          <a:p/>
        </p:txBody>
      </p:sp>
      <p:sp>
        <p:nvSpPr>
          <p:cNvPr id="177" name="Google Shape;177;p13"/>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4800">
                <a:solidFill>
                  <a:schemeClr val="accent1"/>
                </a:solidFill>
              </a:defRPr>
            </a:lvl1pPr>
            <a:lvl2pPr lvl="1">
              <a:lnSpc>
                <a:spcPct val="115000"/>
              </a:lnSpc>
              <a:spcBef>
                <a:spcPts val="0"/>
              </a:spcBef>
              <a:spcAft>
                <a:spcPts val="0"/>
              </a:spcAft>
              <a:buNone/>
              <a:defRPr>
                <a:solidFill>
                  <a:schemeClr val="accent1"/>
                </a:solidFill>
              </a:defRPr>
            </a:lvl2pPr>
            <a:lvl3pPr lvl="2">
              <a:lnSpc>
                <a:spcPct val="115000"/>
              </a:lnSpc>
              <a:spcBef>
                <a:spcPts val="0"/>
              </a:spcBef>
              <a:spcAft>
                <a:spcPts val="0"/>
              </a:spcAft>
              <a:buNone/>
              <a:defRPr>
                <a:solidFill>
                  <a:schemeClr val="accent1"/>
                </a:solidFill>
              </a:defRPr>
            </a:lvl3pPr>
            <a:lvl4pPr lvl="3">
              <a:lnSpc>
                <a:spcPct val="115000"/>
              </a:lnSpc>
              <a:spcBef>
                <a:spcPts val="0"/>
              </a:spcBef>
              <a:spcAft>
                <a:spcPts val="0"/>
              </a:spcAft>
              <a:buNone/>
              <a:defRPr>
                <a:solidFill>
                  <a:schemeClr val="accent1"/>
                </a:solidFill>
              </a:defRPr>
            </a:lvl4pPr>
            <a:lvl5pPr lvl="4">
              <a:lnSpc>
                <a:spcPct val="115000"/>
              </a:lnSpc>
              <a:spcBef>
                <a:spcPts val="0"/>
              </a:spcBef>
              <a:spcAft>
                <a:spcPts val="0"/>
              </a:spcAft>
              <a:buNone/>
              <a:defRPr>
                <a:solidFill>
                  <a:schemeClr val="accent1"/>
                </a:solidFill>
              </a:defRPr>
            </a:lvl5pPr>
            <a:lvl6pPr lvl="5">
              <a:lnSpc>
                <a:spcPct val="115000"/>
              </a:lnSpc>
              <a:spcBef>
                <a:spcPts val="0"/>
              </a:spcBef>
              <a:spcAft>
                <a:spcPts val="0"/>
              </a:spcAft>
              <a:buNone/>
              <a:defRPr>
                <a:solidFill>
                  <a:schemeClr val="accent1"/>
                </a:solidFill>
              </a:defRPr>
            </a:lvl6pPr>
            <a:lvl7pPr lvl="6">
              <a:lnSpc>
                <a:spcPct val="115000"/>
              </a:lnSpc>
              <a:spcBef>
                <a:spcPts val="0"/>
              </a:spcBef>
              <a:spcAft>
                <a:spcPts val="0"/>
              </a:spcAft>
              <a:buNone/>
              <a:defRPr>
                <a:solidFill>
                  <a:schemeClr val="accent1"/>
                </a:solidFill>
              </a:defRPr>
            </a:lvl7pPr>
            <a:lvl8pPr lvl="7">
              <a:lnSpc>
                <a:spcPct val="115000"/>
              </a:lnSpc>
              <a:spcBef>
                <a:spcPts val="0"/>
              </a:spcBef>
              <a:spcAft>
                <a:spcPts val="0"/>
              </a:spcAft>
              <a:buNone/>
              <a:defRPr>
                <a:solidFill>
                  <a:schemeClr val="accent1"/>
                </a:solidFill>
              </a:defRPr>
            </a:lvl8pPr>
            <a:lvl9pPr lvl="8">
              <a:lnSpc>
                <a:spcPct val="115000"/>
              </a:lnSpc>
              <a:spcBef>
                <a:spcPts val="0"/>
              </a:spcBef>
              <a:spcAft>
                <a:spcPts val="0"/>
              </a:spcAft>
              <a:buNone/>
              <a:defRPr>
                <a:solidFill>
                  <a:schemeClr val="accent1"/>
                </a:solidFill>
              </a:defRPr>
            </a:lvl9pPr>
          </a:lstStyle>
          <a:p/>
        </p:txBody>
      </p:sp>
      <p:sp>
        <p:nvSpPr>
          <p:cNvPr id="178" name="Google Shape;178;p13"/>
          <p:cNvSpPr txBox="1"/>
          <p:nvPr>
            <p:ph idx="6" type="subTitle"/>
          </p:nvPr>
        </p:nvSpPr>
        <p:spPr>
          <a:xfrm>
            <a:off x="228600" y="3793273"/>
            <a:ext cx="1498800" cy="890400"/>
          </a:xfrm>
          <a:prstGeom prst="rect">
            <a:avLst/>
          </a:prstGeom>
        </p:spPr>
        <p:txBody>
          <a:bodyPr anchorCtr="0" anchor="t" bIns="0" lIns="0" spcFirstLastPara="1" rIns="0" wrap="square" tIns="0">
            <a:noAutofit/>
          </a:bodyPr>
          <a:lstStyle>
            <a:lvl1pPr lvl="0" algn="ctr">
              <a:spcBef>
                <a:spcPts val="0"/>
              </a:spcBef>
              <a:spcAft>
                <a:spcPts val="0"/>
              </a:spcAft>
              <a:buNone/>
              <a:defRPr sz="1000">
                <a:solidFill>
                  <a:schemeClr val="accent4"/>
                </a:solidFill>
                <a:latin typeface="DM Sans"/>
                <a:ea typeface="DM Sans"/>
                <a:cs typeface="DM Sans"/>
                <a:sym typeface="DM Sans"/>
              </a:defRPr>
            </a:lvl1pPr>
            <a:lvl2pPr lvl="1"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2pPr>
            <a:lvl3pPr lvl="2"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3pPr>
            <a:lvl4pPr lvl="3"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4pPr>
            <a:lvl5pPr lvl="4"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5pPr>
            <a:lvl6pPr lvl="5"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6pPr>
            <a:lvl7pPr lvl="6"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7pPr>
            <a:lvl8pPr lvl="7"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8pPr>
            <a:lvl9pPr lvl="8"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9pPr>
          </a:lstStyle>
          <a:p/>
        </p:txBody>
      </p:sp>
      <p:sp>
        <p:nvSpPr>
          <p:cNvPr id="179" name="Google Shape;179;p13"/>
          <p:cNvSpPr txBox="1"/>
          <p:nvPr>
            <p:ph idx="7" type="subTitle"/>
          </p:nvPr>
        </p:nvSpPr>
        <p:spPr>
          <a:xfrm>
            <a:off x="1979675" y="3793273"/>
            <a:ext cx="1498800" cy="890400"/>
          </a:xfrm>
          <a:prstGeom prst="rect">
            <a:avLst/>
          </a:prstGeom>
        </p:spPr>
        <p:txBody>
          <a:bodyPr anchorCtr="0" anchor="t" bIns="0" lIns="0" spcFirstLastPara="1" rIns="0" wrap="square" tIns="0">
            <a:noAutofit/>
          </a:bodyPr>
          <a:lstStyle>
            <a:lvl1pPr lvl="0" algn="ctr">
              <a:spcBef>
                <a:spcPts val="0"/>
              </a:spcBef>
              <a:spcAft>
                <a:spcPts val="0"/>
              </a:spcAft>
              <a:buNone/>
              <a:defRPr sz="1000">
                <a:solidFill>
                  <a:schemeClr val="accent4"/>
                </a:solidFill>
                <a:latin typeface="DM Sans"/>
                <a:ea typeface="DM Sans"/>
                <a:cs typeface="DM Sans"/>
                <a:sym typeface="DM Sans"/>
              </a:defRPr>
            </a:lvl1pPr>
            <a:lvl2pPr lvl="1"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2pPr>
            <a:lvl3pPr lvl="2"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3pPr>
            <a:lvl4pPr lvl="3"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4pPr>
            <a:lvl5pPr lvl="4"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5pPr>
            <a:lvl6pPr lvl="5"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6pPr>
            <a:lvl7pPr lvl="6"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7pPr>
            <a:lvl8pPr lvl="7"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8pPr>
            <a:lvl9pPr lvl="8"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9pPr>
          </a:lstStyle>
          <a:p/>
        </p:txBody>
      </p:sp>
      <p:sp>
        <p:nvSpPr>
          <p:cNvPr id="180" name="Google Shape;180;p13"/>
          <p:cNvSpPr txBox="1"/>
          <p:nvPr>
            <p:ph idx="8" type="subTitle"/>
          </p:nvPr>
        </p:nvSpPr>
        <p:spPr>
          <a:xfrm>
            <a:off x="3678425" y="3793273"/>
            <a:ext cx="1498800" cy="890400"/>
          </a:xfrm>
          <a:prstGeom prst="rect">
            <a:avLst/>
          </a:prstGeom>
        </p:spPr>
        <p:txBody>
          <a:bodyPr anchorCtr="0" anchor="t" bIns="0" lIns="0" spcFirstLastPara="1" rIns="0" wrap="square" tIns="0">
            <a:noAutofit/>
          </a:bodyPr>
          <a:lstStyle>
            <a:lvl1pPr lvl="0" algn="ctr">
              <a:spcBef>
                <a:spcPts val="0"/>
              </a:spcBef>
              <a:spcAft>
                <a:spcPts val="0"/>
              </a:spcAft>
              <a:buNone/>
              <a:defRPr sz="1000">
                <a:solidFill>
                  <a:schemeClr val="accent4"/>
                </a:solidFill>
                <a:latin typeface="DM Sans"/>
                <a:ea typeface="DM Sans"/>
                <a:cs typeface="DM Sans"/>
                <a:sym typeface="DM Sans"/>
              </a:defRPr>
            </a:lvl1pPr>
            <a:lvl2pPr lvl="1"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2pPr>
            <a:lvl3pPr lvl="2"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3pPr>
            <a:lvl4pPr lvl="3"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4pPr>
            <a:lvl5pPr lvl="4"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5pPr>
            <a:lvl6pPr lvl="5"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6pPr>
            <a:lvl7pPr lvl="6"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7pPr>
            <a:lvl8pPr lvl="7"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8pPr>
            <a:lvl9pPr lvl="8"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9pPr>
          </a:lstStyle>
          <a:p/>
        </p:txBody>
      </p:sp>
      <p:sp>
        <p:nvSpPr>
          <p:cNvPr id="181" name="Google Shape;181;p13"/>
          <p:cNvSpPr txBox="1"/>
          <p:nvPr>
            <p:ph idx="9" type="subTitle"/>
          </p:nvPr>
        </p:nvSpPr>
        <p:spPr>
          <a:xfrm>
            <a:off x="5554425" y="2789523"/>
            <a:ext cx="1498800" cy="8904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182" name="Google Shape;182;p13"/>
          <p:cNvSpPr txBox="1"/>
          <p:nvPr>
            <p:ph idx="13" type="subTitle"/>
          </p:nvPr>
        </p:nvSpPr>
        <p:spPr>
          <a:xfrm>
            <a:off x="7416625" y="3793273"/>
            <a:ext cx="1498800" cy="890400"/>
          </a:xfrm>
          <a:prstGeom prst="rect">
            <a:avLst/>
          </a:prstGeom>
        </p:spPr>
        <p:txBody>
          <a:bodyPr anchorCtr="0" anchor="t" bIns="0" lIns="0" spcFirstLastPara="1" rIns="0" wrap="square" tIns="0">
            <a:noAutofit/>
          </a:bodyPr>
          <a:lstStyle>
            <a:lvl1pPr lvl="0" algn="ctr">
              <a:spcBef>
                <a:spcPts val="0"/>
              </a:spcBef>
              <a:spcAft>
                <a:spcPts val="0"/>
              </a:spcAft>
              <a:buNone/>
              <a:defRPr sz="1000">
                <a:solidFill>
                  <a:schemeClr val="accent4"/>
                </a:solidFill>
                <a:latin typeface="DM Sans"/>
                <a:ea typeface="DM Sans"/>
                <a:cs typeface="DM Sans"/>
                <a:sym typeface="DM Sans"/>
              </a:defRPr>
            </a:lvl1pPr>
            <a:lvl2pPr lvl="1"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2pPr>
            <a:lvl3pPr lvl="2"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3pPr>
            <a:lvl4pPr lvl="3"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4pPr>
            <a:lvl5pPr lvl="4"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5pPr>
            <a:lvl6pPr lvl="5"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6pPr>
            <a:lvl7pPr lvl="6"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7pPr>
            <a:lvl8pPr lvl="7"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8pPr>
            <a:lvl9pPr lvl="8" algn="ctr">
              <a:spcBef>
                <a:spcPts val="0"/>
              </a:spcBef>
              <a:spcAft>
                <a:spcPts val="0"/>
              </a:spcAft>
              <a:buClr>
                <a:schemeClr val="accent4"/>
              </a:buClr>
              <a:buSzPts val="1000"/>
              <a:buFont typeface="DM Sans"/>
              <a:buNone/>
              <a:defRPr sz="1000">
                <a:solidFill>
                  <a:schemeClr val="accent4"/>
                </a:solidFill>
                <a:latin typeface="DM Sans"/>
                <a:ea typeface="DM Sans"/>
                <a:cs typeface="DM Sans"/>
                <a:sym typeface="DM Sans"/>
              </a:defRPr>
            </a:lvl9pPr>
          </a:lstStyle>
          <a:p/>
        </p:txBody>
      </p:sp>
      <p:sp>
        <p:nvSpPr>
          <p:cNvPr id="183" name="Google Shape;183;p13"/>
          <p:cNvSpPr txBox="1"/>
          <p:nvPr>
            <p:ph idx="14" type="subTitle"/>
          </p:nvPr>
        </p:nvSpPr>
        <p:spPr>
          <a:xfrm>
            <a:off x="5659713" y="2324029"/>
            <a:ext cx="1288200" cy="452400"/>
          </a:xfrm>
          <a:prstGeom prst="rect">
            <a:avLst/>
          </a:prstGeom>
        </p:spPr>
        <p:txBody>
          <a:bodyPr anchorCtr="0" anchor="b" bIns="0" lIns="0" spcFirstLastPara="1" rIns="0" wrap="square" tIns="0">
            <a:noAutofit/>
          </a:bodyPr>
          <a:lstStyle>
            <a:lvl1pPr lvl="0" algn="ctr">
              <a:lnSpc>
                <a:spcPct val="65000"/>
              </a:lnSpc>
              <a:spcBef>
                <a:spcPts val="0"/>
              </a:spcBef>
              <a:spcAft>
                <a:spcPts val="0"/>
              </a:spcAft>
              <a:buClr>
                <a:schemeClr val="lt1"/>
              </a:buClr>
              <a:buSzPts val="7200"/>
              <a:buFont typeface="Forum"/>
              <a:buNone/>
              <a:defRPr sz="7200"/>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184" name="Google Shape;184;p13"/>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1447" name="Shape 1447"/>
        <p:cNvGrpSpPr/>
        <p:nvPr/>
      </p:nvGrpSpPr>
      <p:grpSpPr>
        <a:xfrm>
          <a:off x="0" y="0"/>
          <a:ext cx="0" cy="0"/>
          <a:chOff x="0" y="0"/>
          <a:chExt cx="0" cy="0"/>
        </a:xfrm>
      </p:grpSpPr>
      <p:grpSp>
        <p:nvGrpSpPr>
          <p:cNvPr id="1448" name="Google Shape;1448;p123"/>
          <p:cNvGrpSpPr/>
          <p:nvPr/>
        </p:nvGrpSpPr>
        <p:grpSpPr>
          <a:xfrm>
            <a:off x="7704171" y="1036593"/>
            <a:ext cx="1439893" cy="3234395"/>
            <a:chOff x="461225" y="3249175"/>
            <a:chExt cx="1110600" cy="2221578"/>
          </a:xfrm>
        </p:grpSpPr>
        <p:grpSp>
          <p:nvGrpSpPr>
            <p:cNvPr id="1449" name="Google Shape;1449;p123"/>
            <p:cNvGrpSpPr/>
            <p:nvPr/>
          </p:nvGrpSpPr>
          <p:grpSpPr>
            <a:xfrm>
              <a:off x="831422" y="3249175"/>
              <a:ext cx="740403" cy="2221578"/>
              <a:chOff x="831422" y="3249175"/>
              <a:chExt cx="740403" cy="2221578"/>
            </a:xfrm>
          </p:grpSpPr>
          <p:sp>
            <p:nvSpPr>
              <p:cNvPr id="1450" name="Google Shape;1450;p123"/>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1451" name="Google Shape;1451;p123"/>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1452" name="Google Shape;1452;p123"/>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1453" name="Google Shape;1453;p123"/>
            <p:cNvGrpSpPr/>
            <p:nvPr/>
          </p:nvGrpSpPr>
          <p:grpSpPr>
            <a:xfrm>
              <a:off x="461225" y="3619500"/>
              <a:ext cx="1110600" cy="370200"/>
              <a:chOff x="461225" y="3249175"/>
              <a:chExt cx="1110600" cy="370200"/>
            </a:xfrm>
          </p:grpSpPr>
          <p:sp>
            <p:nvSpPr>
              <p:cNvPr id="1454" name="Google Shape;1454;p123"/>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1455" name="Google Shape;1455;p123"/>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1456" name="Google Shape;1456;p123"/>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1457" name="Google Shape;1457;p123"/>
            <p:cNvGrpSpPr/>
            <p:nvPr/>
          </p:nvGrpSpPr>
          <p:grpSpPr>
            <a:xfrm>
              <a:off x="461225" y="3989700"/>
              <a:ext cx="1110600" cy="1110726"/>
              <a:chOff x="461225" y="3249175"/>
              <a:chExt cx="1110600" cy="1110726"/>
            </a:xfrm>
          </p:grpSpPr>
          <p:sp>
            <p:nvSpPr>
              <p:cNvPr id="1458" name="Google Shape;1458;p123"/>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1459" name="Google Shape;1459;p123"/>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1460" name="Google Shape;1460;p123"/>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1461" name="Google Shape;1461;p123"/>
            <p:cNvGrpSpPr/>
            <p:nvPr/>
          </p:nvGrpSpPr>
          <p:grpSpPr>
            <a:xfrm>
              <a:off x="831422" y="4360025"/>
              <a:ext cx="370203" cy="740520"/>
              <a:chOff x="831422" y="3249175"/>
              <a:chExt cx="370203" cy="740520"/>
            </a:xfrm>
          </p:grpSpPr>
          <p:sp>
            <p:nvSpPr>
              <p:cNvPr id="1462" name="Google Shape;1462;p123"/>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1463" name="Google Shape;1463;p123"/>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sp>
        <p:nvSpPr>
          <p:cNvPr id="1464" name="Google Shape;1464;p123"/>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1465" name="Google Shape;1465;p12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466" name="Google Shape;1466;p123"/>
          <p:cNvSpPr txBox="1"/>
          <p:nvPr>
            <p:ph idx="2" type="title"/>
          </p:nvPr>
        </p:nvSpPr>
        <p:spPr>
          <a:xfrm>
            <a:off x="115025" y="502775"/>
            <a:ext cx="6055500" cy="840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1467" name="Google Shape;1467;p123"/>
          <p:cNvSpPr txBox="1"/>
          <p:nvPr>
            <p:ph idx="3" type="title"/>
          </p:nvPr>
        </p:nvSpPr>
        <p:spPr>
          <a:xfrm>
            <a:off x="115025"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68" name="Google Shape;1468;p123"/>
          <p:cNvSpPr txBox="1"/>
          <p:nvPr>
            <p:ph idx="4" type="title"/>
          </p:nvPr>
        </p:nvSpPr>
        <p:spPr>
          <a:xfrm>
            <a:off x="2634200"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p:txBody>
      </p:sp>
      <p:sp>
        <p:nvSpPr>
          <p:cNvPr id="1469" name="Google Shape;1469;p123"/>
          <p:cNvSpPr txBox="1"/>
          <p:nvPr>
            <p:ph idx="5" type="title"/>
          </p:nvPr>
        </p:nvSpPr>
        <p:spPr>
          <a:xfrm>
            <a:off x="5169188"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1470" name="Google Shape;1470;p123"/>
          <p:cNvSpPr txBox="1"/>
          <p:nvPr>
            <p:ph idx="1" type="body"/>
          </p:nvPr>
        </p:nvSpPr>
        <p:spPr>
          <a:xfrm>
            <a:off x="115025"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471" name="Google Shape;1471;p123"/>
          <p:cNvSpPr txBox="1"/>
          <p:nvPr>
            <p:ph idx="6" type="body"/>
          </p:nvPr>
        </p:nvSpPr>
        <p:spPr>
          <a:xfrm>
            <a:off x="115025"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472" name="Google Shape;1472;p123"/>
          <p:cNvSpPr txBox="1"/>
          <p:nvPr>
            <p:ph idx="7" type="body"/>
          </p:nvPr>
        </p:nvSpPr>
        <p:spPr>
          <a:xfrm>
            <a:off x="2634200"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473" name="Google Shape;1473;p123"/>
          <p:cNvSpPr txBox="1"/>
          <p:nvPr>
            <p:ph idx="8" type="body"/>
          </p:nvPr>
        </p:nvSpPr>
        <p:spPr>
          <a:xfrm>
            <a:off x="2634200"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474" name="Google Shape;1474;p123"/>
          <p:cNvSpPr txBox="1"/>
          <p:nvPr>
            <p:ph idx="9" type="body"/>
          </p:nvPr>
        </p:nvSpPr>
        <p:spPr>
          <a:xfrm>
            <a:off x="5169188"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475" name="Google Shape;1475;p123"/>
          <p:cNvSpPr txBox="1"/>
          <p:nvPr>
            <p:ph idx="13" type="body"/>
          </p:nvPr>
        </p:nvSpPr>
        <p:spPr>
          <a:xfrm>
            <a:off x="5169188"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476" name="Google Shape;1476;p123"/>
          <p:cNvSpPr txBox="1"/>
          <p:nvPr>
            <p:ph idx="14"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1477" name="Shape 1477"/>
        <p:cNvGrpSpPr/>
        <p:nvPr/>
      </p:nvGrpSpPr>
      <p:grpSpPr>
        <a:xfrm>
          <a:off x="0" y="0"/>
          <a:ext cx="0" cy="0"/>
          <a:chOff x="0" y="0"/>
          <a:chExt cx="0" cy="0"/>
        </a:xfrm>
      </p:grpSpPr>
      <p:grpSp>
        <p:nvGrpSpPr>
          <p:cNvPr id="1478" name="Google Shape;1478;p124"/>
          <p:cNvGrpSpPr/>
          <p:nvPr/>
        </p:nvGrpSpPr>
        <p:grpSpPr>
          <a:xfrm>
            <a:off x="0" y="506850"/>
            <a:ext cx="930250" cy="2593175"/>
            <a:chOff x="0" y="506850"/>
            <a:chExt cx="930250" cy="2593175"/>
          </a:xfrm>
        </p:grpSpPr>
        <p:grpSp>
          <p:nvGrpSpPr>
            <p:cNvPr id="1479" name="Google Shape;1479;p124"/>
            <p:cNvGrpSpPr/>
            <p:nvPr/>
          </p:nvGrpSpPr>
          <p:grpSpPr>
            <a:xfrm>
              <a:off x="0" y="877050"/>
              <a:ext cx="930250" cy="2222975"/>
              <a:chOff x="1233650" y="2421900"/>
              <a:chExt cx="930250" cy="2222975"/>
            </a:xfrm>
          </p:grpSpPr>
          <p:grpSp>
            <p:nvGrpSpPr>
              <p:cNvPr id="1480" name="Google Shape;1480;p124"/>
              <p:cNvGrpSpPr/>
              <p:nvPr/>
            </p:nvGrpSpPr>
            <p:grpSpPr>
              <a:xfrm>
                <a:off x="1233650" y="2793625"/>
                <a:ext cx="560050" cy="1851250"/>
                <a:chOff x="1381975" y="3249175"/>
                <a:chExt cx="560050" cy="1851250"/>
              </a:xfrm>
            </p:grpSpPr>
            <p:sp>
              <p:nvSpPr>
                <p:cNvPr id="1481" name="Google Shape;1481;p12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82" name="Google Shape;1482;p124"/>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483" name="Google Shape;1483;p124"/>
                <p:cNvGrpSpPr/>
                <p:nvPr/>
              </p:nvGrpSpPr>
              <p:grpSpPr>
                <a:xfrm>
                  <a:off x="1381975" y="3989700"/>
                  <a:ext cx="560050" cy="1110725"/>
                  <a:chOff x="1381975" y="3249175"/>
                  <a:chExt cx="560050" cy="1110725"/>
                </a:xfrm>
              </p:grpSpPr>
              <p:sp>
                <p:nvSpPr>
                  <p:cNvPr id="1484" name="Google Shape;1484;p124"/>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85" name="Google Shape;1485;p12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86" name="Google Shape;1486;p124"/>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87" name="Google Shape;1487;p124"/>
                <p:cNvGrpSpPr/>
                <p:nvPr/>
              </p:nvGrpSpPr>
              <p:grpSpPr>
                <a:xfrm>
                  <a:off x="1381975" y="4360025"/>
                  <a:ext cx="560050" cy="370200"/>
                  <a:chOff x="1381975" y="3249175"/>
                  <a:chExt cx="560050" cy="370200"/>
                </a:xfrm>
              </p:grpSpPr>
              <p:sp>
                <p:nvSpPr>
                  <p:cNvPr id="1488" name="Google Shape;1488;p124"/>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89" name="Google Shape;1489;p12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490" name="Google Shape;1490;p124"/>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491" name="Google Shape;1491;p124"/>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492" name="Google Shape;1492;p124"/>
          <p:cNvSpPr txBox="1"/>
          <p:nvPr>
            <p:ph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1493" name="Google Shape;1493;p124"/>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1494" name="Google Shape;1494;p124"/>
          <p:cNvSpPr txBox="1"/>
          <p:nvPr>
            <p:ph idx="2" type="subTitle"/>
          </p:nvPr>
        </p:nvSpPr>
        <p:spPr>
          <a:xfrm>
            <a:off x="2942250"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1495" name="Google Shape;1495;p124"/>
          <p:cNvSpPr txBox="1"/>
          <p:nvPr>
            <p:ph idx="3" type="subTitle"/>
          </p:nvPr>
        </p:nvSpPr>
        <p:spPr>
          <a:xfrm>
            <a:off x="1078950"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496" name="Google Shape;1496;p124"/>
          <p:cNvSpPr txBox="1"/>
          <p:nvPr>
            <p:ph idx="4" type="subTitle"/>
          </p:nvPr>
        </p:nvSpPr>
        <p:spPr>
          <a:xfrm>
            <a:off x="4798644"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1497" name="Google Shape;1497;p124"/>
          <p:cNvSpPr txBox="1"/>
          <p:nvPr>
            <p:ph idx="5" type="subTitle"/>
          </p:nvPr>
        </p:nvSpPr>
        <p:spPr>
          <a:xfrm>
            <a:off x="294225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498" name="Google Shape;1498;p124"/>
          <p:cNvSpPr txBox="1"/>
          <p:nvPr>
            <p:ph idx="6" type="subTitle"/>
          </p:nvPr>
        </p:nvSpPr>
        <p:spPr>
          <a:xfrm>
            <a:off x="6671581"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1499" name="Google Shape;1499;p124"/>
          <p:cNvSpPr txBox="1"/>
          <p:nvPr>
            <p:ph idx="7" type="subTitle"/>
          </p:nvPr>
        </p:nvSpPr>
        <p:spPr>
          <a:xfrm>
            <a:off x="479864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1500" name="Google Shape;1500;p124"/>
          <p:cNvGrpSpPr/>
          <p:nvPr/>
        </p:nvGrpSpPr>
        <p:grpSpPr>
          <a:xfrm rot="5400000">
            <a:off x="7381575" y="-838700"/>
            <a:ext cx="930250" cy="2591775"/>
            <a:chOff x="0" y="508250"/>
            <a:chExt cx="930250" cy="2591775"/>
          </a:xfrm>
        </p:grpSpPr>
        <p:grpSp>
          <p:nvGrpSpPr>
            <p:cNvPr id="1501" name="Google Shape;1501;p124"/>
            <p:cNvGrpSpPr/>
            <p:nvPr/>
          </p:nvGrpSpPr>
          <p:grpSpPr>
            <a:xfrm>
              <a:off x="0" y="877050"/>
              <a:ext cx="930250" cy="2222975"/>
              <a:chOff x="1233650" y="2421900"/>
              <a:chExt cx="930250" cy="2222975"/>
            </a:xfrm>
          </p:grpSpPr>
          <p:grpSp>
            <p:nvGrpSpPr>
              <p:cNvPr id="1502" name="Google Shape;1502;p124"/>
              <p:cNvGrpSpPr/>
              <p:nvPr/>
            </p:nvGrpSpPr>
            <p:grpSpPr>
              <a:xfrm>
                <a:off x="1233650" y="2793625"/>
                <a:ext cx="930250" cy="1851250"/>
                <a:chOff x="1381975" y="3249175"/>
                <a:chExt cx="930250" cy="1851250"/>
              </a:xfrm>
            </p:grpSpPr>
            <p:grpSp>
              <p:nvGrpSpPr>
                <p:cNvPr id="1503" name="Google Shape;1503;p124"/>
                <p:cNvGrpSpPr/>
                <p:nvPr/>
              </p:nvGrpSpPr>
              <p:grpSpPr>
                <a:xfrm>
                  <a:off x="1571825" y="3249175"/>
                  <a:ext cx="740400" cy="370200"/>
                  <a:chOff x="1571825" y="3249175"/>
                  <a:chExt cx="740400" cy="370200"/>
                </a:xfrm>
              </p:grpSpPr>
              <p:sp>
                <p:nvSpPr>
                  <p:cNvPr id="1504" name="Google Shape;1504;p12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05" name="Google Shape;1505;p124"/>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506" name="Google Shape;1506;p124"/>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507" name="Google Shape;1507;p124"/>
                <p:cNvGrpSpPr/>
                <p:nvPr/>
              </p:nvGrpSpPr>
              <p:grpSpPr>
                <a:xfrm>
                  <a:off x="1381975" y="3989700"/>
                  <a:ext cx="560050" cy="1110725"/>
                  <a:chOff x="1381975" y="3249175"/>
                  <a:chExt cx="560050" cy="1110725"/>
                </a:xfrm>
              </p:grpSpPr>
              <p:sp>
                <p:nvSpPr>
                  <p:cNvPr id="1508" name="Google Shape;1508;p124"/>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09" name="Google Shape;1509;p12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10" name="Google Shape;1510;p124"/>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11" name="Google Shape;1511;p124"/>
                <p:cNvGrpSpPr/>
                <p:nvPr/>
              </p:nvGrpSpPr>
              <p:grpSpPr>
                <a:xfrm>
                  <a:off x="1381975" y="4360025"/>
                  <a:ext cx="560050" cy="370200"/>
                  <a:chOff x="1381975" y="3249175"/>
                  <a:chExt cx="560050" cy="370200"/>
                </a:xfrm>
              </p:grpSpPr>
              <p:sp>
                <p:nvSpPr>
                  <p:cNvPr id="1512" name="Google Shape;1512;p124"/>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13" name="Google Shape;1513;p124"/>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514" name="Google Shape;1514;p124"/>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515" name="Google Shape;1515;p124"/>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516" name="Google Shape;1516;p124"/>
          <p:cNvSpPr txBox="1"/>
          <p:nvPr>
            <p:ph idx="8" type="subTitle"/>
          </p:nvPr>
        </p:nvSpPr>
        <p:spPr>
          <a:xfrm>
            <a:off x="6671579"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517" name="Google Shape;1517;p124"/>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1518" name="Google Shape;1518;p124"/>
          <p:cNvCxnSpPr/>
          <p:nvPr/>
        </p:nvCxnSpPr>
        <p:spPr>
          <a:xfrm>
            <a:off x="1865850" y="392700"/>
            <a:ext cx="0" cy="390300"/>
          </a:xfrm>
          <a:prstGeom prst="straightConnector1">
            <a:avLst/>
          </a:prstGeom>
          <a:noFill/>
          <a:ln cap="flat" cmpd="sng" w="19050">
            <a:solidFill>
              <a:schemeClr val="accent3"/>
            </a:solidFill>
            <a:prstDash val="solid"/>
            <a:round/>
            <a:headEnd len="med" w="med" type="none"/>
            <a:tailEnd len="med" w="med" type="none"/>
          </a:ln>
        </p:spPr>
      </p:cxnSp>
      <p:sp>
        <p:nvSpPr>
          <p:cNvPr id="1519" name="Google Shape;1519;p124"/>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20" name="Google Shape;1520;p124"/>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21" name="Google Shape;1521;p124"/>
          <p:cNvSpPr txBox="1"/>
          <p:nvPr>
            <p:ph idx="13" type="subTitle"/>
          </p:nvPr>
        </p:nvSpPr>
        <p:spPr>
          <a:xfrm>
            <a:off x="1078938"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1522" name="Google Shape;1522;p124"/>
          <p:cNvSpPr txBox="1"/>
          <p:nvPr>
            <p:ph idx="14" type="title"/>
          </p:nvPr>
        </p:nvSpPr>
        <p:spPr>
          <a:xfrm>
            <a:off x="348450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1523" name="Google Shape;1523;p124"/>
          <p:cNvSpPr txBox="1"/>
          <p:nvPr>
            <p:ph idx="15" type="title"/>
          </p:nvPr>
        </p:nvSpPr>
        <p:spPr>
          <a:xfrm>
            <a:off x="720420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BM Plex Sans"/>
              <a:buNone/>
              <a:defRPr b="1" sz="1800"/>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p:txBody>
      </p:sp>
      <p:sp>
        <p:nvSpPr>
          <p:cNvPr id="1524" name="Google Shape;1524;p124"/>
          <p:cNvSpPr txBox="1"/>
          <p:nvPr>
            <p:ph idx="16" type="title"/>
          </p:nvPr>
        </p:nvSpPr>
        <p:spPr>
          <a:xfrm>
            <a:off x="534435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1525" name="Google Shape;1525;p124"/>
          <p:cNvSpPr txBox="1"/>
          <p:nvPr>
            <p:ph idx="17" type="title"/>
          </p:nvPr>
        </p:nvSpPr>
        <p:spPr>
          <a:xfrm>
            <a:off x="162465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1526" name="Google Shape;1526;p124"/>
          <p:cNvSpPr txBox="1"/>
          <p:nvPr>
            <p:ph idx="1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1175">
          <p15:clr>
            <a:srgbClr val="E46962"/>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1527" name="Shape 1527"/>
        <p:cNvGrpSpPr/>
        <p:nvPr/>
      </p:nvGrpSpPr>
      <p:grpSpPr>
        <a:xfrm>
          <a:off x="0" y="0"/>
          <a:ext cx="0" cy="0"/>
          <a:chOff x="0" y="0"/>
          <a:chExt cx="0" cy="0"/>
        </a:xfrm>
      </p:grpSpPr>
      <p:sp>
        <p:nvSpPr>
          <p:cNvPr id="1528" name="Google Shape;1528;p125"/>
          <p:cNvSpPr txBox="1"/>
          <p:nvPr>
            <p:ph idx="1" type="body"/>
          </p:nvPr>
        </p:nvSpPr>
        <p:spPr>
          <a:xfrm>
            <a:off x="1867950"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529" name="Google Shape;1529;p125"/>
          <p:cNvSpPr txBox="1"/>
          <p:nvPr>
            <p:ph idx="2" type="body"/>
          </p:nvPr>
        </p:nvSpPr>
        <p:spPr>
          <a:xfrm>
            <a:off x="1867950"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530" name="Google Shape;1530;p125"/>
          <p:cNvSpPr txBox="1"/>
          <p:nvPr>
            <p:ph idx="3" type="body"/>
          </p:nvPr>
        </p:nvSpPr>
        <p:spPr>
          <a:xfrm>
            <a:off x="5297575"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531" name="Google Shape;1531;p125"/>
          <p:cNvSpPr txBox="1"/>
          <p:nvPr>
            <p:ph idx="4" type="body"/>
          </p:nvPr>
        </p:nvSpPr>
        <p:spPr>
          <a:xfrm>
            <a:off x="5297575"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1532" name="Google Shape;1532;p125"/>
          <p:cNvGrpSpPr/>
          <p:nvPr/>
        </p:nvGrpSpPr>
        <p:grpSpPr>
          <a:xfrm>
            <a:off x="7073603" y="0"/>
            <a:ext cx="2070408" cy="1617374"/>
            <a:chOff x="6787102" y="-57263"/>
            <a:chExt cx="2403260" cy="1877393"/>
          </a:xfrm>
        </p:grpSpPr>
        <p:grpSp>
          <p:nvGrpSpPr>
            <p:cNvPr id="1533" name="Google Shape;1533;p125"/>
            <p:cNvGrpSpPr/>
            <p:nvPr/>
          </p:nvGrpSpPr>
          <p:grpSpPr>
            <a:xfrm rot="10800000">
              <a:off x="8286413" y="1320355"/>
              <a:ext cx="903863" cy="499775"/>
              <a:chOff x="532097" y="3249175"/>
              <a:chExt cx="669528" cy="370204"/>
            </a:xfrm>
          </p:grpSpPr>
          <p:sp>
            <p:nvSpPr>
              <p:cNvPr id="1534" name="Google Shape;1534;p125"/>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35" name="Google Shape;1535;p125"/>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36" name="Google Shape;1536;p125"/>
            <p:cNvGrpSpPr/>
            <p:nvPr/>
          </p:nvGrpSpPr>
          <p:grpSpPr>
            <a:xfrm rot="10800000">
              <a:off x="6787103" y="820419"/>
              <a:ext cx="2402289" cy="499772"/>
              <a:chOff x="532752" y="3249175"/>
              <a:chExt cx="1779473" cy="370202"/>
            </a:xfrm>
          </p:grpSpPr>
          <p:sp>
            <p:nvSpPr>
              <p:cNvPr id="1537" name="Google Shape;1537;p125"/>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38" name="Google Shape;1538;p125"/>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39" name="Google Shape;1539;p125"/>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40" name="Google Shape;1540;p125"/>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41" name="Google Shape;1541;p125"/>
            <p:cNvGrpSpPr/>
            <p:nvPr/>
          </p:nvGrpSpPr>
          <p:grpSpPr>
            <a:xfrm rot="10800000">
              <a:off x="7286873" y="320651"/>
              <a:ext cx="1499310" cy="499770"/>
              <a:chOff x="831425" y="3249175"/>
              <a:chExt cx="1110600" cy="370200"/>
            </a:xfrm>
          </p:grpSpPr>
          <p:sp>
            <p:nvSpPr>
              <p:cNvPr id="1542" name="Google Shape;1542;p125"/>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43" name="Google Shape;1543;p125"/>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44" name="Google Shape;1544;p12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45" name="Google Shape;1545;p125"/>
            <p:cNvGrpSpPr/>
            <p:nvPr/>
          </p:nvGrpSpPr>
          <p:grpSpPr>
            <a:xfrm rot="10800000">
              <a:off x="6787102" y="-57263"/>
              <a:ext cx="2403260" cy="377865"/>
              <a:chOff x="532032" y="3249173"/>
              <a:chExt cx="1780193" cy="370202"/>
            </a:xfrm>
          </p:grpSpPr>
          <p:sp>
            <p:nvSpPr>
              <p:cNvPr id="1546" name="Google Shape;1546;p125"/>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47" name="Google Shape;1547;p125"/>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48" name="Google Shape;1548;p125"/>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49" name="Google Shape;1549;p125"/>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0" name="Google Shape;1550;p125"/>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551" name="Google Shape;1551;p125"/>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2" name="Google Shape;1552;p125"/>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3" name="Google Shape;1553;p125"/>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4" name="Google Shape;1554;p125"/>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5" name="Google Shape;1555;p12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556" name="Google Shape;1556;p125"/>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1557" name="Google Shape;1557;p125"/>
          <p:cNvSpPr txBox="1"/>
          <p:nvPr>
            <p:ph idx="6"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1558" name="Google Shape;1558;p125"/>
          <p:cNvSpPr txBox="1"/>
          <p:nvPr>
            <p:ph idx="7" type="subTitle"/>
          </p:nvPr>
        </p:nvSpPr>
        <p:spPr>
          <a:xfrm>
            <a:off x="1867950"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9" name="Google Shape;1559;p125"/>
          <p:cNvSpPr txBox="1"/>
          <p:nvPr>
            <p:ph idx="8" type="subTitle"/>
          </p:nvPr>
        </p:nvSpPr>
        <p:spPr>
          <a:xfrm>
            <a:off x="1867950"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0" name="Google Shape;1560;p125"/>
          <p:cNvSpPr txBox="1"/>
          <p:nvPr>
            <p:ph idx="9" type="subTitle"/>
          </p:nvPr>
        </p:nvSpPr>
        <p:spPr>
          <a:xfrm>
            <a:off x="5297575"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1" name="Google Shape;1561;p125"/>
          <p:cNvSpPr txBox="1"/>
          <p:nvPr>
            <p:ph idx="13" type="subTitle"/>
          </p:nvPr>
        </p:nvSpPr>
        <p:spPr>
          <a:xfrm>
            <a:off x="5297575"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2" name="Google Shape;1562;p125"/>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1563" name="Shape 1563"/>
        <p:cNvGrpSpPr/>
        <p:nvPr/>
      </p:nvGrpSpPr>
      <p:grpSpPr>
        <a:xfrm>
          <a:off x="0" y="0"/>
          <a:ext cx="0" cy="0"/>
          <a:chOff x="0" y="0"/>
          <a:chExt cx="0" cy="0"/>
        </a:xfrm>
      </p:grpSpPr>
      <p:sp>
        <p:nvSpPr>
          <p:cNvPr id="1564" name="Google Shape;1564;p126"/>
          <p:cNvSpPr txBox="1"/>
          <p:nvPr>
            <p:ph type="title"/>
          </p:nvPr>
        </p:nvSpPr>
        <p:spPr>
          <a:xfrm>
            <a:off x="104850" y="2155850"/>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1565" name="Google Shape;1565;p126"/>
          <p:cNvSpPr txBox="1"/>
          <p:nvPr>
            <p:ph idx="2" type="title"/>
          </p:nvPr>
        </p:nvSpPr>
        <p:spPr>
          <a:xfrm>
            <a:off x="1932925"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1566" name="Google Shape;1566;p126"/>
          <p:cNvSpPr txBox="1"/>
          <p:nvPr>
            <p:ph idx="3" type="title"/>
          </p:nvPr>
        </p:nvSpPr>
        <p:spPr>
          <a:xfrm>
            <a:off x="376100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1567" name="Google Shape;1567;p126"/>
          <p:cNvSpPr txBox="1"/>
          <p:nvPr>
            <p:ph idx="4" type="title"/>
          </p:nvPr>
        </p:nvSpPr>
        <p:spPr>
          <a:xfrm>
            <a:off x="560715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1568" name="Google Shape;1568;p126"/>
          <p:cNvSpPr txBox="1"/>
          <p:nvPr>
            <p:ph idx="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569" name="Google Shape;1569;p126"/>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1570" name="Google Shape;1570;p126"/>
          <p:cNvCxnSpPr/>
          <p:nvPr/>
        </p:nvCxnSpPr>
        <p:spPr>
          <a:xfrm>
            <a:off x="1865850" y="392700"/>
            <a:ext cx="0" cy="390300"/>
          </a:xfrm>
          <a:prstGeom prst="straightConnector1">
            <a:avLst/>
          </a:prstGeom>
          <a:noFill/>
          <a:ln cap="flat" cmpd="sng" w="19050">
            <a:solidFill>
              <a:schemeClr val="accent6"/>
            </a:solidFill>
            <a:prstDash val="solid"/>
            <a:round/>
            <a:headEnd len="med" w="med" type="none"/>
            <a:tailEnd len="med" w="med" type="none"/>
          </a:ln>
        </p:spPr>
      </p:cxnSp>
      <p:grpSp>
        <p:nvGrpSpPr>
          <p:cNvPr id="1571" name="Google Shape;1571;p126"/>
          <p:cNvGrpSpPr/>
          <p:nvPr/>
        </p:nvGrpSpPr>
        <p:grpSpPr>
          <a:xfrm>
            <a:off x="7073603" y="0"/>
            <a:ext cx="2070408" cy="1617374"/>
            <a:chOff x="6787102" y="-57263"/>
            <a:chExt cx="2403260" cy="1877393"/>
          </a:xfrm>
        </p:grpSpPr>
        <p:grpSp>
          <p:nvGrpSpPr>
            <p:cNvPr id="1572" name="Google Shape;1572;p126"/>
            <p:cNvGrpSpPr/>
            <p:nvPr/>
          </p:nvGrpSpPr>
          <p:grpSpPr>
            <a:xfrm rot="10800000">
              <a:off x="8286413" y="1320355"/>
              <a:ext cx="903863" cy="499775"/>
              <a:chOff x="532097" y="3249175"/>
              <a:chExt cx="669528" cy="370204"/>
            </a:xfrm>
          </p:grpSpPr>
          <p:sp>
            <p:nvSpPr>
              <p:cNvPr id="1573" name="Google Shape;1573;p126"/>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74" name="Google Shape;1574;p1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75" name="Google Shape;1575;p126"/>
            <p:cNvGrpSpPr/>
            <p:nvPr/>
          </p:nvGrpSpPr>
          <p:grpSpPr>
            <a:xfrm rot="10800000">
              <a:off x="6787103" y="820419"/>
              <a:ext cx="2402289" cy="499772"/>
              <a:chOff x="532752" y="3249175"/>
              <a:chExt cx="1779473" cy="370202"/>
            </a:xfrm>
          </p:grpSpPr>
          <p:sp>
            <p:nvSpPr>
              <p:cNvPr id="1576" name="Google Shape;1576;p126"/>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77" name="Google Shape;1577;p1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78" name="Google Shape;1578;p1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79" name="Google Shape;1579;p126"/>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80" name="Google Shape;1580;p126"/>
            <p:cNvGrpSpPr/>
            <p:nvPr/>
          </p:nvGrpSpPr>
          <p:grpSpPr>
            <a:xfrm rot="10800000">
              <a:off x="7286873" y="320651"/>
              <a:ext cx="1499310" cy="499770"/>
              <a:chOff x="831425" y="3249175"/>
              <a:chExt cx="1110600" cy="370200"/>
            </a:xfrm>
          </p:grpSpPr>
          <p:sp>
            <p:nvSpPr>
              <p:cNvPr id="1581" name="Google Shape;1581;p1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82" name="Google Shape;1582;p1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83" name="Google Shape;1583;p126"/>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84" name="Google Shape;1584;p126"/>
            <p:cNvGrpSpPr/>
            <p:nvPr/>
          </p:nvGrpSpPr>
          <p:grpSpPr>
            <a:xfrm rot="10800000">
              <a:off x="6787102" y="-57263"/>
              <a:ext cx="2403260" cy="377865"/>
              <a:chOff x="532032" y="3249173"/>
              <a:chExt cx="1780193" cy="370202"/>
            </a:xfrm>
          </p:grpSpPr>
          <p:sp>
            <p:nvSpPr>
              <p:cNvPr id="1585" name="Google Shape;1585;p126"/>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86" name="Google Shape;1586;p126"/>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87" name="Google Shape;1587;p1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88" name="Google Shape;1588;p126"/>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89" name="Google Shape;1589;p126"/>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590" name="Google Shape;1590;p126"/>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91" name="Google Shape;1591;p126"/>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92" name="Google Shape;1592;p126"/>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93" name="Google Shape;1593;p126"/>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94" name="Google Shape;1594;p126"/>
          <p:cNvSpPr txBox="1"/>
          <p:nvPr>
            <p:ph idx="6" type="body"/>
          </p:nvPr>
        </p:nvSpPr>
        <p:spPr>
          <a:xfrm>
            <a:off x="1049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595" name="Google Shape;1595;p126"/>
          <p:cNvSpPr txBox="1"/>
          <p:nvPr>
            <p:ph idx="7" type="body"/>
          </p:nvPr>
        </p:nvSpPr>
        <p:spPr>
          <a:xfrm>
            <a:off x="1932925"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596" name="Google Shape;1596;p126"/>
          <p:cNvSpPr txBox="1"/>
          <p:nvPr>
            <p:ph idx="8" type="body"/>
          </p:nvPr>
        </p:nvSpPr>
        <p:spPr>
          <a:xfrm>
            <a:off x="37610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597" name="Google Shape;1597;p126"/>
          <p:cNvSpPr txBox="1"/>
          <p:nvPr>
            <p:ph idx="9" type="body"/>
          </p:nvPr>
        </p:nvSpPr>
        <p:spPr>
          <a:xfrm>
            <a:off x="560715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1598" name="Google Shape;1598;p126"/>
          <p:cNvSpPr txBox="1"/>
          <p:nvPr>
            <p:ph idx="13" type="title"/>
          </p:nvPr>
        </p:nvSpPr>
        <p:spPr>
          <a:xfrm>
            <a:off x="23997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1599" name="Google Shape;1599;p126"/>
          <p:cNvSpPr txBox="1"/>
          <p:nvPr>
            <p:ph idx="14" type="title"/>
          </p:nvPr>
        </p:nvSpPr>
        <p:spPr>
          <a:xfrm>
            <a:off x="20095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1600" name="Google Shape;1600;p126"/>
          <p:cNvSpPr txBox="1"/>
          <p:nvPr>
            <p:ph idx="15" type="title"/>
          </p:nvPr>
        </p:nvSpPr>
        <p:spPr>
          <a:xfrm>
            <a:off x="389542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1601" name="Google Shape;1601;p126"/>
          <p:cNvSpPr txBox="1"/>
          <p:nvPr>
            <p:ph idx="16" type="title"/>
          </p:nvPr>
        </p:nvSpPr>
        <p:spPr>
          <a:xfrm>
            <a:off x="57047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1602" name="Google Shape;1602;p126"/>
          <p:cNvSpPr txBox="1"/>
          <p:nvPr>
            <p:ph idx="17" type="title"/>
          </p:nvPr>
        </p:nvSpPr>
        <p:spPr>
          <a:xfrm>
            <a:off x="38100" y="319650"/>
            <a:ext cx="18279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p:txBody>
      </p:sp>
      <p:sp>
        <p:nvSpPr>
          <p:cNvPr id="1603" name="Google Shape;1603;p126"/>
          <p:cNvSpPr txBox="1"/>
          <p:nvPr>
            <p:ph idx="18"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1604" name="Shape 1604"/>
        <p:cNvGrpSpPr/>
        <p:nvPr/>
      </p:nvGrpSpPr>
      <p:grpSpPr>
        <a:xfrm>
          <a:off x="0" y="0"/>
          <a:ext cx="0" cy="0"/>
          <a:chOff x="0" y="0"/>
          <a:chExt cx="0" cy="0"/>
        </a:xfrm>
      </p:grpSpPr>
      <p:sp>
        <p:nvSpPr>
          <p:cNvPr id="1605" name="Google Shape;1605;p127"/>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06" name="Google Shape;1606;p127"/>
          <p:cNvGrpSpPr/>
          <p:nvPr/>
        </p:nvGrpSpPr>
        <p:grpSpPr>
          <a:xfrm rot="10800000">
            <a:off x="5657179" y="-1"/>
            <a:ext cx="3486840" cy="2906092"/>
            <a:chOff x="312900" y="2793625"/>
            <a:chExt cx="2221200" cy="1851250"/>
          </a:xfrm>
        </p:grpSpPr>
        <p:grpSp>
          <p:nvGrpSpPr>
            <p:cNvPr id="1607" name="Google Shape;1607;p127"/>
            <p:cNvGrpSpPr/>
            <p:nvPr/>
          </p:nvGrpSpPr>
          <p:grpSpPr>
            <a:xfrm>
              <a:off x="312900" y="2793625"/>
              <a:ext cx="1851000" cy="1851250"/>
              <a:chOff x="461225" y="3249175"/>
              <a:chExt cx="1851000" cy="1851250"/>
            </a:xfrm>
          </p:grpSpPr>
          <p:grpSp>
            <p:nvGrpSpPr>
              <p:cNvPr id="1608" name="Google Shape;1608;p127"/>
              <p:cNvGrpSpPr/>
              <p:nvPr/>
            </p:nvGrpSpPr>
            <p:grpSpPr>
              <a:xfrm>
                <a:off x="461225" y="3249175"/>
                <a:ext cx="1851000" cy="370200"/>
                <a:chOff x="461225" y="3249175"/>
                <a:chExt cx="1851000" cy="370200"/>
              </a:xfrm>
            </p:grpSpPr>
            <p:sp>
              <p:nvSpPr>
                <p:cNvPr id="1609" name="Google Shape;1609;p127"/>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10" name="Google Shape;1610;p127"/>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11" name="Google Shape;1611;p1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12" name="Google Shape;1612;p12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613" name="Google Shape;1613;p127"/>
              <p:cNvGrpSpPr/>
              <p:nvPr/>
            </p:nvGrpSpPr>
            <p:grpSpPr>
              <a:xfrm>
                <a:off x="461225" y="3619500"/>
                <a:ext cx="1851000" cy="370200"/>
                <a:chOff x="461225" y="3249175"/>
                <a:chExt cx="1851000" cy="370200"/>
              </a:xfrm>
            </p:grpSpPr>
            <p:sp>
              <p:nvSpPr>
                <p:cNvPr id="1614" name="Google Shape;1614;p127"/>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15" name="Google Shape;1615;p127"/>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16" name="Google Shape;1616;p127"/>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17" name="Google Shape;1617;p1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18" name="Google Shape;1618;p12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619" name="Google Shape;1619;p127"/>
              <p:cNvGrpSpPr/>
              <p:nvPr/>
            </p:nvGrpSpPr>
            <p:grpSpPr>
              <a:xfrm>
                <a:off x="461225" y="3989700"/>
                <a:ext cx="1480800" cy="1110725"/>
                <a:chOff x="461225" y="3249175"/>
                <a:chExt cx="1480800" cy="1110725"/>
              </a:xfrm>
            </p:grpSpPr>
            <p:sp>
              <p:nvSpPr>
                <p:cNvPr id="1620" name="Google Shape;1620;p127"/>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21" name="Google Shape;1621;p127"/>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22" name="Google Shape;1622;p1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23" name="Google Shape;1623;p127"/>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624" name="Google Shape;1624;p127"/>
              <p:cNvGrpSpPr/>
              <p:nvPr/>
            </p:nvGrpSpPr>
            <p:grpSpPr>
              <a:xfrm>
                <a:off x="831425" y="4360025"/>
                <a:ext cx="1480800" cy="370200"/>
                <a:chOff x="831425" y="3249175"/>
                <a:chExt cx="1480800" cy="370200"/>
              </a:xfrm>
            </p:grpSpPr>
            <p:sp>
              <p:nvSpPr>
                <p:cNvPr id="1625" name="Google Shape;1625;p127"/>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26" name="Google Shape;1626;p127"/>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27" name="Google Shape;1627;p1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28" name="Google Shape;1628;p12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629" name="Google Shape;1629;p127"/>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630" name="Google Shape;1630;p127"/>
          <p:cNvSpPr/>
          <p:nvPr>
            <p:ph idx="2" type="pic"/>
          </p:nvPr>
        </p:nvSpPr>
        <p:spPr>
          <a:xfrm>
            <a:off x="1200750" y="984738"/>
            <a:ext cx="1649400" cy="1649400"/>
          </a:xfrm>
          <a:prstGeom prst="ellipse">
            <a:avLst/>
          </a:prstGeom>
          <a:noFill/>
          <a:ln>
            <a:noFill/>
          </a:ln>
        </p:spPr>
      </p:sp>
      <p:sp>
        <p:nvSpPr>
          <p:cNvPr id="1631" name="Google Shape;1631;p127"/>
          <p:cNvSpPr/>
          <p:nvPr>
            <p:ph idx="3" type="pic"/>
          </p:nvPr>
        </p:nvSpPr>
        <p:spPr>
          <a:xfrm>
            <a:off x="3747300" y="921988"/>
            <a:ext cx="1649400" cy="1649400"/>
          </a:xfrm>
          <a:prstGeom prst="ellipse">
            <a:avLst/>
          </a:prstGeom>
          <a:noFill/>
          <a:ln>
            <a:noFill/>
          </a:ln>
        </p:spPr>
      </p:sp>
      <p:sp>
        <p:nvSpPr>
          <p:cNvPr id="1632" name="Google Shape;1632;p127"/>
          <p:cNvSpPr/>
          <p:nvPr>
            <p:ph idx="4" type="pic"/>
          </p:nvPr>
        </p:nvSpPr>
        <p:spPr>
          <a:xfrm>
            <a:off x="6080650" y="941438"/>
            <a:ext cx="1649400" cy="1649400"/>
          </a:xfrm>
          <a:prstGeom prst="ellipse">
            <a:avLst/>
          </a:prstGeom>
          <a:noFill/>
          <a:ln>
            <a:noFill/>
          </a:ln>
        </p:spPr>
      </p:sp>
      <p:sp>
        <p:nvSpPr>
          <p:cNvPr id="1633" name="Google Shape;1633;p127"/>
          <p:cNvSpPr txBox="1"/>
          <p:nvPr>
            <p:ph idx="1" type="subTitle"/>
          </p:nvPr>
        </p:nvSpPr>
        <p:spPr>
          <a:xfrm>
            <a:off x="9477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34" name="Google Shape;1634;p127"/>
          <p:cNvSpPr txBox="1"/>
          <p:nvPr>
            <p:ph idx="5" type="title"/>
          </p:nvPr>
        </p:nvSpPr>
        <p:spPr>
          <a:xfrm>
            <a:off x="11118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1635" name="Google Shape;1635;p127"/>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36" name="Google Shape;1636;p127"/>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1637" name="Google Shape;1637;p127"/>
          <p:cNvSpPr txBox="1"/>
          <p:nvPr>
            <p:ph idx="8" type="subTitle"/>
          </p:nvPr>
        </p:nvSpPr>
        <p:spPr>
          <a:xfrm>
            <a:off x="58619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38" name="Google Shape;1638;p127"/>
          <p:cNvSpPr txBox="1"/>
          <p:nvPr>
            <p:ph idx="9" type="title"/>
          </p:nvPr>
        </p:nvSpPr>
        <p:spPr>
          <a:xfrm>
            <a:off x="60260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1639" name="Google Shape;1639;p127"/>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640" name="Google Shape;1640;p127"/>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41" name="Shape 1641"/>
        <p:cNvGrpSpPr/>
        <p:nvPr/>
      </p:nvGrpSpPr>
      <p:grpSpPr>
        <a:xfrm>
          <a:off x="0" y="0"/>
          <a:ext cx="0" cy="0"/>
          <a:chOff x="0" y="0"/>
          <a:chExt cx="0" cy="0"/>
        </a:xfrm>
      </p:grpSpPr>
      <p:sp>
        <p:nvSpPr>
          <p:cNvPr id="1642" name="Google Shape;1642;p1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43" name="Google Shape;1643;p1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644" name="Shape 1644"/>
        <p:cNvGrpSpPr/>
        <p:nvPr/>
      </p:nvGrpSpPr>
      <p:grpSpPr>
        <a:xfrm>
          <a:off x="0" y="0"/>
          <a:ext cx="0" cy="0"/>
          <a:chOff x="0" y="0"/>
          <a:chExt cx="0" cy="0"/>
        </a:xfrm>
      </p:grpSpPr>
      <p:sp>
        <p:nvSpPr>
          <p:cNvPr id="1645" name="Google Shape;1645;p1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646" name="Shape 1646"/>
        <p:cNvGrpSpPr/>
        <p:nvPr/>
      </p:nvGrpSpPr>
      <p:grpSpPr>
        <a:xfrm>
          <a:off x="0" y="0"/>
          <a:ext cx="0" cy="0"/>
          <a:chOff x="0" y="0"/>
          <a:chExt cx="0" cy="0"/>
        </a:xfrm>
      </p:grpSpPr>
      <p:sp>
        <p:nvSpPr>
          <p:cNvPr id="1647" name="Google Shape;1647;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48" name="Google Shape;1648;p1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649" name="Shape 1649"/>
        <p:cNvGrpSpPr/>
        <p:nvPr/>
      </p:nvGrpSpPr>
      <p:grpSpPr>
        <a:xfrm>
          <a:off x="0" y="0"/>
          <a:ext cx="0" cy="0"/>
          <a:chOff x="0" y="0"/>
          <a:chExt cx="0" cy="0"/>
        </a:xfrm>
      </p:grpSpPr>
      <p:sp>
        <p:nvSpPr>
          <p:cNvPr id="1650" name="Google Shape;1650;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51" name="Google Shape;1651;p1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52" name="Google Shape;1652;p131"/>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53" name="Shape 1653"/>
        <p:cNvGrpSpPr/>
        <p:nvPr/>
      </p:nvGrpSpPr>
      <p:grpSpPr>
        <a:xfrm>
          <a:off x="0" y="0"/>
          <a:ext cx="0" cy="0"/>
          <a:chOff x="0" y="0"/>
          <a:chExt cx="0" cy="0"/>
        </a:xfrm>
      </p:grpSpPr>
      <p:sp>
        <p:nvSpPr>
          <p:cNvPr id="1654" name="Google Shape;1654;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p:cSld name="CUSTOM_5">
    <p:spTree>
      <p:nvGrpSpPr>
        <p:cNvPr id="185" name="Shape 185"/>
        <p:cNvGrpSpPr/>
        <p:nvPr/>
      </p:nvGrpSpPr>
      <p:grpSpPr>
        <a:xfrm>
          <a:off x="0" y="0"/>
          <a:ext cx="0" cy="0"/>
          <a:chOff x="0" y="0"/>
          <a:chExt cx="0" cy="0"/>
        </a:xfrm>
      </p:grpSpPr>
      <p:sp>
        <p:nvSpPr>
          <p:cNvPr id="186" name="Google Shape;186;p14"/>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187" name="Google Shape;187;p14"/>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188" name="Google Shape;188;p14"/>
          <p:cNvSpPr txBox="1"/>
          <p:nvPr>
            <p:ph idx="2" type="body"/>
          </p:nvPr>
        </p:nvSpPr>
        <p:spPr>
          <a:xfrm>
            <a:off x="232375" y="2557050"/>
            <a:ext cx="2101200" cy="689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189" name="Google Shape;189;p14"/>
          <p:cNvSpPr txBox="1"/>
          <p:nvPr>
            <p:ph idx="3" type="subTitle"/>
          </p:nvPr>
        </p:nvSpPr>
        <p:spPr>
          <a:xfrm>
            <a:off x="233650" y="2062800"/>
            <a:ext cx="2101200" cy="452400"/>
          </a:xfrm>
          <a:prstGeom prst="rect">
            <a:avLst/>
          </a:prstGeom>
        </p:spPr>
        <p:txBody>
          <a:bodyPr anchorCtr="0" anchor="t" bIns="91425" lIns="0" spcFirstLastPara="1" rIns="91425" wrap="square" tIns="0">
            <a:noAutofit/>
          </a:bodyPr>
          <a:lstStyle>
            <a:lvl1pPr lvl="0">
              <a:lnSpc>
                <a:spcPct val="65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190" name="Google Shape;190;p14"/>
          <p:cNvSpPr txBox="1"/>
          <p:nvPr>
            <p:ph idx="4" type="subTitle"/>
          </p:nvPr>
        </p:nvSpPr>
        <p:spPr>
          <a:xfrm>
            <a:off x="2423700" y="2064300"/>
            <a:ext cx="2101200" cy="452400"/>
          </a:xfrm>
          <a:prstGeom prst="rect">
            <a:avLst/>
          </a:prstGeom>
        </p:spPr>
        <p:txBody>
          <a:bodyPr anchorCtr="0" anchor="t" bIns="91425" lIns="0" spcFirstLastPara="1" rIns="91425" wrap="square" tIns="0">
            <a:noAutofit/>
          </a:bodyPr>
          <a:lstStyle>
            <a:lvl1pPr lvl="0">
              <a:lnSpc>
                <a:spcPct val="65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191" name="Google Shape;191;p14"/>
          <p:cNvSpPr txBox="1"/>
          <p:nvPr>
            <p:ph idx="5" type="subTitle"/>
          </p:nvPr>
        </p:nvSpPr>
        <p:spPr>
          <a:xfrm>
            <a:off x="4618800" y="2062800"/>
            <a:ext cx="2101200" cy="452400"/>
          </a:xfrm>
          <a:prstGeom prst="rect">
            <a:avLst/>
          </a:prstGeom>
        </p:spPr>
        <p:txBody>
          <a:bodyPr anchorCtr="0" anchor="t" bIns="91425" lIns="0" spcFirstLastPara="1" rIns="91425" wrap="square" tIns="0">
            <a:noAutofit/>
          </a:bodyPr>
          <a:lstStyle>
            <a:lvl1pPr lvl="0">
              <a:lnSpc>
                <a:spcPct val="65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192" name="Google Shape;192;p14"/>
          <p:cNvSpPr txBox="1"/>
          <p:nvPr>
            <p:ph idx="6" type="subTitle"/>
          </p:nvPr>
        </p:nvSpPr>
        <p:spPr>
          <a:xfrm>
            <a:off x="6813900" y="2062800"/>
            <a:ext cx="2101200" cy="452400"/>
          </a:xfrm>
          <a:prstGeom prst="rect">
            <a:avLst/>
          </a:prstGeom>
        </p:spPr>
        <p:txBody>
          <a:bodyPr anchorCtr="0" anchor="t" bIns="91425" lIns="0" spcFirstLastPara="1" rIns="91425" wrap="square" tIns="0">
            <a:noAutofit/>
          </a:bodyPr>
          <a:lstStyle>
            <a:lvl1pPr lvl="0">
              <a:lnSpc>
                <a:spcPct val="65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400"/>
              <a:buFont typeface="Forum"/>
              <a:buNone/>
              <a:defRPr>
                <a:latin typeface="Forum"/>
                <a:ea typeface="Forum"/>
                <a:cs typeface="Forum"/>
                <a:sym typeface="Forum"/>
              </a:defRPr>
            </a:lvl2pPr>
            <a:lvl3pPr lvl="2">
              <a:spcBef>
                <a:spcPts val="0"/>
              </a:spcBef>
              <a:spcAft>
                <a:spcPts val="0"/>
              </a:spcAft>
              <a:buClr>
                <a:schemeClr val="lt1"/>
              </a:buClr>
              <a:buSzPts val="1400"/>
              <a:buFont typeface="Forum"/>
              <a:buNone/>
              <a:defRPr>
                <a:latin typeface="Forum"/>
                <a:ea typeface="Forum"/>
                <a:cs typeface="Forum"/>
                <a:sym typeface="Forum"/>
              </a:defRPr>
            </a:lvl3pPr>
            <a:lvl4pPr lvl="3">
              <a:spcBef>
                <a:spcPts val="0"/>
              </a:spcBef>
              <a:spcAft>
                <a:spcPts val="0"/>
              </a:spcAft>
              <a:buClr>
                <a:schemeClr val="lt1"/>
              </a:buClr>
              <a:buSzPts val="1400"/>
              <a:buFont typeface="Forum"/>
              <a:buNone/>
              <a:defRPr>
                <a:latin typeface="Forum"/>
                <a:ea typeface="Forum"/>
                <a:cs typeface="Forum"/>
                <a:sym typeface="Forum"/>
              </a:defRPr>
            </a:lvl4pPr>
            <a:lvl5pPr lvl="4">
              <a:spcBef>
                <a:spcPts val="0"/>
              </a:spcBef>
              <a:spcAft>
                <a:spcPts val="0"/>
              </a:spcAft>
              <a:buClr>
                <a:schemeClr val="lt1"/>
              </a:buClr>
              <a:buSzPts val="1400"/>
              <a:buFont typeface="Forum"/>
              <a:buNone/>
              <a:defRPr>
                <a:latin typeface="Forum"/>
                <a:ea typeface="Forum"/>
                <a:cs typeface="Forum"/>
                <a:sym typeface="Forum"/>
              </a:defRPr>
            </a:lvl5pPr>
            <a:lvl6pPr lvl="5">
              <a:spcBef>
                <a:spcPts val="0"/>
              </a:spcBef>
              <a:spcAft>
                <a:spcPts val="0"/>
              </a:spcAft>
              <a:buClr>
                <a:schemeClr val="lt1"/>
              </a:buClr>
              <a:buSzPts val="1400"/>
              <a:buFont typeface="Forum"/>
              <a:buNone/>
              <a:defRPr>
                <a:latin typeface="Forum"/>
                <a:ea typeface="Forum"/>
                <a:cs typeface="Forum"/>
                <a:sym typeface="Forum"/>
              </a:defRPr>
            </a:lvl6pPr>
            <a:lvl7pPr lvl="6">
              <a:spcBef>
                <a:spcPts val="0"/>
              </a:spcBef>
              <a:spcAft>
                <a:spcPts val="0"/>
              </a:spcAft>
              <a:buClr>
                <a:schemeClr val="lt1"/>
              </a:buClr>
              <a:buSzPts val="1400"/>
              <a:buFont typeface="Forum"/>
              <a:buNone/>
              <a:defRPr>
                <a:latin typeface="Forum"/>
                <a:ea typeface="Forum"/>
                <a:cs typeface="Forum"/>
                <a:sym typeface="Forum"/>
              </a:defRPr>
            </a:lvl7pPr>
            <a:lvl8pPr lvl="7">
              <a:spcBef>
                <a:spcPts val="0"/>
              </a:spcBef>
              <a:spcAft>
                <a:spcPts val="0"/>
              </a:spcAft>
              <a:buClr>
                <a:schemeClr val="lt1"/>
              </a:buClr>
              <a:buSzPts val="1400"/>
              <a:buFont typeface="Forum"/>
              <a:buNone/>
              <a:defRPr>
                <a:latin typeface="Forum"/>
                <a:ea typeface="Forum"/>
                <a:cs typeface="Forum"/>
                <a:sym typeface="Forum"/>
              </a:defRPr>
            </a:lvl8pPr>
            <a:lvl9pPr lvl="8">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193" name="Google Shape;193;p14"/>
          <p:cNvSpPr txBox="1"/>
          <p:nvPr>
            <p:ph idx="7" type="body"/>
          </p:nvPr>
        </p:nvSpPr>
        <p:spPr>
          <a:xfrm>
            <a:off x="2423850" y="2557050"/>
            <a:ext cx="2101200" cy="689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194" name="Google Shape;194;p14"/>
          <p:cNvSpPr txBox="1"/>
          <p:nvPr>
            <p:ph idx="8" type="body"/>
          </p:nvPr>
        </p:nvSpPr>
        <p:spPr>
          <a:xfrm>
            <a:off x="4615325" y="2553000"/>
            <a:ext cx="2101200" cy="689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195" name="Google Shape;195;p14"/>
          <p:cNvSpPr txBox="1"/>
          <p:nvPr>
            <p:ph idx="9" type="body"/>
          </p:nvPr>
        </p:nvSpPr>
        <p:spPr>
          <a:xfrm>
            <a:off x="6806800" y="2553000"/>
            <a:ext cx="2101200" cy="689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196" name="Google Shape;196;p14"/>
          <p:cNvSpPr txBox="1"/>
          <p:nvPr>
            <p:ph idx="13" type="subTitle"/>
          </p:nvPr>
        </p:nvSpPr>
        <p:spPr>
          <a:xfrm>
            <a:off x="433925" y="3625550"/>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197" name="Google Shape;197;p14"/>
          <p:cNvSpPr txBox="1"/>
          <p:nvPr>
            <p:ph idx="14" type="subTitle"/>
          </p:nvPr>
        </p:nvSpPr>
        <p:spPr>
          <a:xfrm>
            <a:off x="433925" y="4046153"/>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198" name="Google Shape;198;p14"/>
          <p:cNvSpPr txBox="1"/>
          <p:nvPr>
            <p:ph idx="15" type="subTitle"/>
          </p:nvPr>
        </p:nvSpPr>
        <p:spPr>
          <a:xfrm>
            <a:off x="433925" y="4464013"/>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199" name="Google Shape;199;p14"/>
          <p:cNvSpPr txBox="1"/>
          <p:nvPr>
            <p:ph idx="16" type="subTitle"/>
          </p:nvPr>
        </p:nvSpPr>
        <p:spPr>
          <a:xfrm>
            <a:off x="2629113" y="3625550"/>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200" name="Google Shape;200;p14"/>
          <p:cNvSpPr txBox="1"/>
          <p:nvPr>
            <p:ph idx="17" type="subTitle"/>
          </p:nvPr>
        </p:nvSpPr>
        <p:spPr>
          <a:xfrm>
            <a:off x="2629113" y="4046153"/>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201" name="Google Shape;201;p14"/>
          <p:cNvSpPr txBox="1"/>
          <p:nvPr>
            <p:ph idx="18" type="subTitle"/>
          </p:nvPr>
        </p:nvSpPr>
        <p:spPr>
          <a:xfrm>
            <a:off x="2629113" y="4464013"/>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202" name="Google Shape;202;p14"/>
          <p:cNvSpPr txBox="1"/>
          <p:nvPr>
            <p:ph idx="19" type="subTitle"/>
          </p:nvPr>
        </p:nvSpPr>
        <p:spPr>
          <a:xfrm>
            <a:off x="4824313" y="3625550"/>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203" name="Google Shape;203;p14"/>
          <p:cNvSpPr txBox="1"/>
          <p:nvPr>
            <p:ph idx="20" type="subTitle"/>
          </p:nvPr>
        </p:nvSpPr>
        <p:spPr>
          <a:xfrm>
            <a:off x="4824313" y="4046153"/>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204" name="Google Shape;204;p14"/>
          <p:cNvSpPr txBox="1"/>
          <p:nvPr>
            <p:ph idx="21" type="subTitle"/>
          </p:nvPr>
        </p:nvSpPr>
        <p:spPr>
          <a:xfrm>
            <a:off x="4824313" y="4464013"/>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205" name="Google Shape;205;p14"/>
          <p:cNvSpPr txBox="1"/>
          <p:nvPr>
            <p:ph idx="22" type="subTitle"/>
          </p:nvPr>
        </p:nvSpPr>
        <p:spPr>
          <a:xfrm>
            <a:off x="7019513" y="3625550"/>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206" name="Google Shape;206;p14"/>
          <p:cNvSpPr txBox="1"/>
          <p:nvPr>
            <p:ph idx="23" type="subTitle"/>
          </p:nvPr>
        </p:nvSpPr>
        <p:spPr>
          <a:xfrm>
            <a:off x="7019513" y="4046153"/>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207" name="Google Shape;207;p14"/>
          <p:cNvSpPr txBox="1"/>
          <p:nvPr>
            <p:ph idx="24" type="subTitle"/>
          </p:nvPr>
        </p:nvSpPr>
        <p:spPr>
          <a:xfrm>
            <a:off x="7019513" y="4464013"/>
            <a:ext cx="1896000" cy="117300"/>
          </a:xfrm>
          <a:prstGeom prst="rect">
            <a:avLst/>
          </a:prstGeom>
        </p:spPr>
        <p:txBody>
          <a:bodyPr anchorCtr="0" anchor="t" bIns="91425" lIns="0" spcFirstLastPara="1" rIns="91425" wrap="square" tIns="0">
            <a:spAutoFit/>
          </a:bodyPr>
          <a:lstStyle>
            <a:lvl1pPr lvl="0">
              <a:lnSpc>
                <a:spcPct val="65000"/>
              </a:lnSpc>
              <a:spcBef>
                <a:spcPts val="0"/>
              </a:spcBef>
              <a:spcAft>
                <a:spcPts val="0"/>
              </a:spcAft>
              <a:buClr>
                <a:schemeClr val="lt1"/>
              </a:buClr>
              <a:buSzPts val="1200"/>
              <a:buFont typeface="Forum"/>
              <a:buNone/>
              <a:defRPr sz="1200"/>
            </a:lvl1pPr>
            <a:lvl2pPr lvl="1">
              <a:spcBef>
                <a:spcPts val="0"/>
              </a:spcBef>
              <a:spcAft>
                <a:spcPts val="0"/>
              </a:spcAft>
              <a:buClr>
                <a:schemeClr val="lt1"/>
              </a:buClr>
              <a:buSzPts val="1200"/>
              <a:buFont typeface="Forum"/>
              <a:buNone/>
              <a:defRPr sz="1200">
                <a:latin typeface="Forum"/>
                <a:ea typeface="Forum"/>
                <a:cs typeface="Forum"/>
                <a:sym typeface="Forum"/>
              </a:defRPr>
            </a:lvl2pPr>
            <a:lvl3pPr lvl="2">
              <a:spcBef>
                <a:spcPts val="0"/>
              </a:spcBef>
              <a:spcAft>
                <a:spcPts val="0"/>
              </a:spcAft>
              <a:buClr>
                <a:schemeClr val="lt1"/>
              </a:buClr>
              <a:buSzPts val="1200"/>
              <a:buFont typeface="Forum"/>
              <a:buNone/>
              <a:defRPr sz="1200">
                <a:latin typeface="Forum"/>
                <a:ea typeface="Forum"/>
                <a:cs typeface="Forum"/>
                <a:sym typeface="Forum"/>
              </a:defRPr>
            </a:lvl3pPr>
            <a:lvl4pPr lvl="3">
              <a:spcBef>
                <a:spcPts val="0"/>
              </a:spcBef>
              <a:spcAft>
                <a:spcPts val="0"/>
              </a:spcAft>
              <a:buClr>
                <a:schemeClr val="lt1"/>
              </a:buClr>
              <a:buSzPts val="1200"/>
              <a:buFont typeface="Forum"/>
              <a:buNone/>
              <a:defRPr sz="1200">
                <a:latin typeface="Forum"/>
                <a:ea typeface="Forum"/>
                <a:cs typeface="Forum"/>
                <a:sym typeface="Forum"/>
              </a:defRPr>
            </a:lvl4pPr>
            <a:lvl5pPr lvl="4">
              <a:spcBef>
                <a:spcPts val="0"/>
              </a:spcBef>
              <a:spcAft>
                <a:spcPts val="0"/>
              </a:spcAft>
              <a:buClr>
                <a:schemeClr val="lt1"/>
              </a:buClr>
              <a:buSzPts val="1200"/>
              <a:buFont typeface="Forum"/>
              <a:buNone/>
              <a:defRPr sz="1200">
                <a:latin typeface="Forum"/>
                <a:ea typeface="Forum"/>
                <a:cs typeface="Forum"/>
                <a:sym typeface="Forum"/>
              </a:defRPr>
            </a:lvl5pPr>
            <a:lvl6pPr lvl="5">
              <a:spcBef>
                <a:spcPts val="0"/>
              </a:spcBef>
              <a:spcAft>
                <a:spcPts val="0"/>
              </a:spcAft>
              <a:buClr>
                <a:schemeClr val="lt1"/>
              </a:buClr>
              <a:buSzPts val="1200"/>
              <a:buFont typeface="Forum"/>
              <a:buNone/>
              <a:defRPr sz="1200">
                <a:latin typeface="Forum"/>
                <a:ea typeface="Forum"/>
                <a:cs typeface="Forum"/>
                <a:sym typeface="Forum"/>
              </a:defRPr>
            </a:lvl6pPr>
            <a:lvl7pPr lvl="6">
              <a:spcBef>
                <a:spcPts val="0"/>
              </a:spcBef>
              <a:spcAft>
                <a:spcPts val="0"/>
              </a:spcAft>
              <a:buClr>
                <a:schemeClr val="lt1"/>
              </a:buClr>
              <a:buSzPts val="1200"/>
              <a:buFont typeface="Forum"/>
              <a:buNone/>
              <a:defRPr sz="1200">
                <a:latin typeface="Forum"/>
                <a:ea typeface="Forum"/>
                <a:cs typeface="Forum"/>
                <a:sym typeface="Forum"/>
              </a:defRPr>
            </a:lvl7pPr>
            <a:lvl8pPr lvl="7">
              <a:spcBef>
                <a:spcPts val="0"/>
              </a:spcBef>
              <a:spcAft>
                <a:spcPts val="0"/>
              </a:spcAft>
              <a:buClr>
                <a:schemeClr val="lt1"/>
              </a:buClr>
              <a:buSzPts val="1200"/>
              <a:buFont typeface="Forum"/>
              <a:buNone/>
              <a:defRPr sz="1200">
                <a:latin typeface="Forum"/>
                <a:ea typeface="Forum"/>
                <a:cs typeface="Forum"/>
                <a:sym typeface="Forum"/>
              </a:defRPr>
            </a:lvl8pPr>
            <a:lvl9pPr lvl="8">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208" name="Google Shape;208;p14"/>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209" name="Google Shape;209;p14"/>
          <p:cNvSpPr/>
          <p:nvPr>
            <p:ph idx="25" type="pic"/>
          </p:nvPr>
        </p:nvSpPr>
        <p:spPr>
          <a:xfrm>
            <a:off x="228600" y="1538225"/>
            <a:ext cx="871500" cy="412500"/>
          </a:xfrm>
          <a:prstGeom prst="roundRect">
            <a:avLst>
              <a:gd fmla="val 50000" name="adj"/>
            </a:avLst>
          </a:prstGeom>
          <a:noFill/>
          <a:ln>
            <a:noFill/>
          </a:ln>
        </p:spPr>
      </p:sp>
      <p:sp>
        <p:nvSpPr>
          <p:cNvPr id="210" name="Google Shape;210;p14"/>
          <p:cNvSpPr/>
          <p:nvPr>
            <p:ph idx="26" type="pic"/>
          </p:nvPr>
        </p:nvSpPr>
        <p:spPr>
          <a:xfrm>
            <a:off x="2423700" y="1538225"/>
            <a:ext cx="871500" cy="412500"/>
          </a:xfrm>
          <a:prstGeom prst="roundRect">
            <a:avLst>
              <a:gd fmla="val 50000" name="adj"/>
            </a:avLst>
          </a:prstGeom>
          <a:noFill/>
          <a:ln>
            <a:noFill/>
          </a:ln>
        </p:spPr>
      </p:sp>
      <p:sp>
        <p:nvSpPr>
          <p:cNvPr id="211" name="Google Shape;211;p14"/>
          <p:cNvSpPr/>
          <p:nvPr>
            <p:ph idx="27" type="pic"/>
          </p:nvPr>
        </p:nvSpPr>
        <p:spPr>
          <a:xfrm>
            <a:off x="4618800" y="1538225"/>
            <a:ext cx="871500" cy="412500"/>
          </a:xfrm>
          <a:prstGeom prst="roundRect">
            <a:avLst>
              <a:gd fmla="val 50000" name="adj"/>
            </a:avLst>
          </a:prstGeom>
          <a:noFill/>
          <a:ln>
            <a:noFill/>
          </a:ln>
        </p:spPr>
      </p:sp>
      <p:sp>
        <p:nvSpPr>
          <p:cNvPr id="212" name="Google Shape;212;p14"/>
          <p:cNvSpPr/>
          <p:nvPr>
            <p:ph idx="28" type="pic"/>
          </p:nvPr>
        </p:nvSpPr>
        <p:spPr>
          <a:xfrm>
            <a:off x="6813900" y="1538225"/>
            <a:ext cx="871500" cy="412500"/>
          </a:xfrm>
          <a:prstGeom prst="roundRect">
            <a:avLst>
              <a:gd fmla="val 50000" name="adj"/>
            </a:avLst>
          </a:prstGeom>
          <a:noFill/>
          <a:ln>
            <a:noFill/>
          </a:ln>
        </p:spPr>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655" name="Shape 1655"/>
        <p:cNvGrpSpPr/>
        <p:nvPr/>
      </p:nvGrpSpPr>
      <p:grpSpPr>
        <a:xfrm>
          <a:off x="0" y="0"/>
          <a:ext cx="0" cy="0"/>
          <a:chOff x="0" y="0"/>
          <a:chExt cx="0" cy="0"/>
        </a:xfrm>
      </p:grpSpPr>
      <p:sp>
        <p:nvSpPr>
          <p:cNvPr id="1656" name="Google Shape;1656;p1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57" name="Google Shape;1657;p1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658" name="Shape 1658"/>
        <p:cNvGrpSpPr/>
        <p:nvPr/>
      </p:nvGrpSpPr>
      <p:grpSpPr>
        <a:xfrm>
          <a:off x="0" y="0"/>
          <a:ext cx="0" cy="0"/>
          <a:chOff x="0" y="0"/>
          <a:chExt cx="0" cy="0"/>
        </a:xfrm>
      </p:grpSpPr>
      <p:sp>
        <p:nvSpPr>
          <p:cNvPr id="1659" name="Google Shape;1659;p1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660" name="Shape 1660"/>
        <p:cNvGrpSpPr/>
        <p:nvPr/>
      </p:nvGrpSpPr>
      <p:grpSpPr>
        <a:xfrm>
          <a:off x="0" y="0"/>
          <a:ext cx="0" cy="0"/>
          <a:chOff x="0" y="0"/>
          <a:chExt cx="0" cy="0"/>
        </a:xfrm>
      </p:grpSpPr>
      <p:sp>
        <p:nvSpPr>
          <p:cNvPr id="1661" name="Google Shape;1661;p13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62" name="Google Shape;1662;p13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663" name="Google Shape;1663;p1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664" name="Shape 1664"/>
        <p:cNvGrpSpPr/>
        <p:nvPr/>
      </p:nvGrpSpPr>
      <p:grpSpPr>
        <a:xfrm>
          <a:off x="0" y="0"/>
          <a:ext cx="0" cy="0"/>
          <a:chOff x="0" y="0"/>
          <a:chExt cx="0" cy="0"/>
        </a:xfrm>
      </p:grpSpPr>
      <p:sp>
        <p:nvSpPr>
          <p:cNvPr id="1665" name="Google Shape;1665;p1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666" name="Shape 1666"/>
        <p:cNvGrpSpPr/>
        <p:nvPr/>
      </p:nvGrpSpPr>
      <p:grpSpPr>
        <a:xfrm>
          <a:off x="0" y="0"/>
          <a:ext cx="0" cy="0"/>
          <a:chOff x="0" y="0"/>
          <a:chExt cx="0" cy="0"/>
        </a:xfrm>
      </p:grpSpPr>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667" name="Shape 1667"/>
        <p:cNvGrpSpPr/>
        <p:nvPr/>
      </p:nvGrpSpPr>
      <p:grpSpPr>
        <a:xfrm>
          <a:off x="0" y="0"/>
          <a:ext cx="0" cy="0"/>
          <a:chOff x="0" y="0"/>
          <a:chExt cx="0" cy="0"/>
        </a:xfrm>
      </p:grpSpPr>
      <p:sp>
        <p:nvSpPr>
          <p:cNvPr id="1668" name="Google Shape;1668;p13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69" name="Google Shape;1669;p138"/>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670" name="Google Shape;1670;p138"/>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671" name="Google Shape;1671;p138"/>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672" name="Google Shape;1672;p138"/>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673" name="Google Shape;1673;p138"/>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674" name="Google Shape;1674;p138"/>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675" name="Shape 1675"/>
        <p:cNvGrpSpPr/>
        <p:nvPr/>
      </p:nvGrpSpPr>
      <p:grpSpPr>
        <a:xfrm>
          <a:off x="0" y="0"/>
          <a:ext cx="0" cy="0"/>
          <a:chOff x="0" y="0"/>
          <a:chExt cx="0" cy="0"/>
        </a:xfrm>
      </p:grpSpPr>
      <p:sp>
        <p:nvSpPr>
          <p:cNvPr id="1676" name="Google Shape;1676;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77" name="Google Shape;1677;p139"/>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678" name="Google Shape;1678;p13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679" name="Shape 1679"/>
        <p:cNvGrpSpPr/>
        <p:nvPr/>
      </p:nvGrpSpPr>
      <p:grpSpPr>
        <a:xfrm>
          <a:off x="0" y="0"/>
          <a:ext cx="0" cy="0"/>
          <a:chOff x="0" y="0"/>
          <a:chExt cx="0" cy="0"/>
        </a:xfrm>
      </p:grpSpPr>
      <p:sp>
        <p:nvSpPr>
          <p:cNvPr id="1680" name="Google Shape;1680;p14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81" name="Google Shape;1681;p140"/>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682" name="Google Shape;1682;p14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83" name="Google Shape;1683;p140"/>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684" name="Google Shape;1684;p140"/>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685" name="Shape 1685"/>
        <p:cNvGrpSpPr/>
        <p:nvPr/>
      </p:nvGrpSpPr>
      <p:grpSpPr>
        <a:xfrm>
          <a:off x="0" y="0"/>
          <a:ext cx="0" cy="0"/>
          <a:chOff x="0" y="0"/>
          <a:chExt cx="0" cy="0"/>
        </a:xfrm>
      </p:grpSpPr>
      <p:sp>
        <p:nvSpPr>
          <p:cNvPr id="1686" name="Google Shape;1686;p141"/>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687" name="Google Shape;1687;p14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88" name="Google Shape;1688;p14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89" name="Google Shape;1689;p141"/>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690" name="Google Shape;1690;p141"/>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691" name="Google Shape;1691;p141"/>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692" name="Google Shape;1692;p141"/>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1693" name="Shape 1693"/>
        <p:cNvGrpSpPr/>
        <p:nvPr/>
      </p:nvGrpSpPr>
      <p:grpSpPr>
        <a:xfrm>
          <a:off x="0" y="0"/>
          <a:ext cx="0" cy="0"/>
          <a:chOff x="0" y="0"/>
          <a:chExt cx="0" cy="0"/>
        </a:xfrm>
      </p:grpSpPr>
      <p:sp>
        <p:nvSpPr>
          <p:cNvPr id="1694" name="Google Shape;1694;p142"/>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695" name="Google Shape;1695;p14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96" name="Google Shape;1696;p14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97" name="Google Shape;1697;p14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98" name="Google Shape;1698;p14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699" name="Google Shape;1699;p142"/>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00" name="Google Shape;1700;p142"/>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01" name="Google Shape;1701;p142"/>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02" name="Google Shape;1702;p142"/>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deas w/ image">
  <p:cSld name="CUSTOM_5_1">
    <p:spTree>
      <p:nvGrpSpPr>
        <p:cNvPr id="213" name="Shape 213"/>
        <p:cNvGrpSpPr/>
        <p:nvPr/>
      </p:nvGrpSpPr>
      <p:grpSpPr>
        <a:xfrm>
          <a:off x="0" y="0"/>
          <a:ext cx="0" cy="0"/>
          <a:chOff x="0" y="0"/>
          <a:chExt cx="0" cy="0"/>
        </a:xfrm>
      </p:grpSpPr>
      <p:sp>
        <p:nvSpPr>
          <p:cNvPr id="214" name="Google Shape;214;p15"/>
          <p:cNvSpPr/>
          <p:nvPr>
            <p:ph idx="2" type="pic"/>
          </p:nvPr>
        </p:nvSpPr>
        <p:spPr>
          <a:xfrm>
            <a:off x="3019625" y="1353263"/>
            <a:ext cx="914400" cy="412500"/>
          </a:xfrm>
          <a:prstGeom prst="roundRect">
            <a:avLst>
              <a:gd fmla="val 50000" name="adj"/>
            </a:avLst>
          </a:prstGeom>
          <a:noFill/>
          <a:ln>
            <a:noFill/>
          </a:ln>
        </p:spPr>
      </p:sp>
      <p:sp>
        <p:nvSpPr>
          <p:cNvPr id="215" name="Google Shape;215;p15"/>
          <p:cNvSpPr/>
          <p:nvPr>
            <p:ph idx="3" type="pic"/>
          </p:nvPr>
        </p:nvSpPr>
        <p:spPr>
          <a:xfrm>
            <a:off x="5213463" y="1353263"/>
            <a:ext cx="914400" cy="412500"/>
          </a:xfrm>
          <a:prstGeom prst="roundRect">
            <a:avLst>
              <a:gd fmla="val 50000" name="adj"/>
            </a:avLst>
          </a:prstGeom>
          <a:noFill/>
          <a:ln>
            <a:noFill/>
          </a:ln>
        </p:spPr>
      </p:sp>
      <p:sp>
        <p:nvSpPr>
          <p:cNvPr id="216" name="Google Shape;216;p15"/>
          <p:cNvSpPr/>
          <p:nvPr>
            <p:ph idx="4" type="pic"/>
          </p:nvPr>
        </p:nvSpPr>
        <p:spPr>
          <a:xfrm>
            <a:off x="7407313" y="1353263"/>
            <a:ext cx="914400" cy="412500"/>
          </a:xfrm>
          <a:prstGeom prst="roundRect">
            <a:avLst>
              <a:gd fmla="val 50000" name="adj"/>
            </a:avLst>
          </a:prstGeom>
          <a:noFill/>
          <a:ln>
            <a:noFill/>
          </a:ln>
        </p:spPr>
      </p:sp>
      <p:sp>
        <p:nvSpPr>
          <p:cNvPr id="217" name="Google Shape;217;p15"/>
          <p:cNvSpPr/>
          <p:nvPr>
            <p:ph idx="5" type="pic"/>
          </p:nvPr>
        </p:nvSpPr>
        <p:spPr>
          <a:xfrm>
            <a:off x="827050" y="1353263"/>
            <a:ext cx="914400" cy="412500"/>
          </a:xfrm>
          <a:prstGeom prst="roundRect">
            <a:avLst>
              <a:gd fmla="val 50000" name="adj"/>
            </a:avLst>
          </a:prstGeom>
          <a:noFill/>
          <a:ln>
            <a:noFill/>
          </a:ln>
        </p:spPr>
      </p:sp>
      <p:sp>
        <p:nvSpPr>
          <p:cNvPr id="218" name="Google Shape;218;p15"/>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219" name="Google Shape;219;p15"/>
          <p:cNvSpPr txBox="1"/>
          <p:nvPr>
            <p:ph idx="6" type="subTitle"/>
          </p:nvPr>
        </p:nvSpPr>
        <p:spPr>
          <a:xfrm>
            <a:off x="233650" y="1897511"/>
            <a:ext cx="2101200" cy="452400"/>
          </a:xfrm>
          <a:prstGeom prst="rect">
            <a:avLst/>
          </a:prstGeom>
        </p:spPr>
        <p:txBody>
          <a:bodyPr anchorCtr="0" anchor="t" bIns="91425" lIns="0" spcFirstLastPara="1" rIns="91425" wrap="square" tIns="0">
            <a:noAutofit/>
          </a:bodyPr>
          <a:lstStyle>
            <a:lvl1pPr lvl="0" algn="ctr">
              <a:lnSpc>
                <a:spcPct val="65000"/>
              </a:lnSpc>
              <a:spcBef>
                <a:spcPts val="0"/>
              </a:spcBef>
              <a:spcAft>
                <a:spcPts val="0"/>
              </a:spcAft>
              <a:buClr>
                <a:schemeClr val="lt1"/>
              </a:buClr>
              <a:buSzPts val="1800"/>
              <a:buFont typeface="Forum"/>
              <a:buNone/>
              <a:defRPr/>
            </a:lvl1pPr>
            <a:lvl2pPr lvl="1" algn="ctr">
              <a:spcBef>
                <a:spcPts val="0"/>
              </a:spcBef>
              <a:spcAft>
                <a:spcPts val="0"/>
              </a:spcAft>
              <a:buClr>
                <a:schemeClr val="lt1"/>
              </a:buClr>
              <a:buSzPts val="1400"/>
              <a:buFont typeface="Forum"/>
              <a:buNone/>
              <a:defRPr>
                <a:latin typeface="Forum"/>
                <a:ea typeface="Forum"/>
                <a:cs typeface="Forum"/>
                <a:sym typeface="Forum"/>
              </a:defRPr>
            </a:lvl2pPr>
            <a:lvl3pPr lvl="2" algn="ctr">
              <a:spcBef>
                <a:spcPts val="0"/>
              </a:spcBef>
              <a:spcAft>
                <a:spcPts val="0"/>
              </a:spcAft>
              <a:buClr>
                <a:schemeClr val="lt1"/>
              </a:buClr>
              <a:buSzPts val="1400"/>
              <a:buFont typeface="Forum"/>
              <a:buNone/>
              <a:defRPr>
                <a:latin typeface="Forum"/>
                <a:ea typeface="Forum"/>
                <a:cs typeface="Forum"/>
                <a:sym typeface="Forum"/>
              </a:defRPr>
            </a:lvl3pPr>
            <a:lvl4pPr lvl="3" algn="ctr">
              <a:spcBef>
                <a:spcPts val="0"/>
              </a:spcBef>
              <a:spcAft>
                <a:spcPts val="0"/>
              </a:spcAft>
              <a:buClr>
                <a:schemeClr val="lt1"/>
              </a:buClr>
              <a:buSzPts val="1400"/>
              <a:buFont typeface="Forum"/>
              <a:buNone/>
              <a:defRPr>
                <a:latin typeface="Forum"/>
                <a:ea typeface="Forum"/>
                <a:cs typeface="Forum"/>
                <a:sym typeface="Forum"/>
              </a:defRPr>
            </a:lvl4pPr>
            <a:lvl5pPr lvl="4" algn="ctr">
              <a:spcBef>
                <a:spcPts val="0"/>
              </a:spcBef>
              <a:spcAft>
                <a:spcPts val="0"/>
              </a:spcAft>
              <a:buClr>
                <a:schemeClr val="lt1"/>
              </a:buClr>
              <a:buSzPts val="1400"/>
              <a:buFont typeface="Forum"/>
              <a:buNone/>
              <a:defRPr>
                <a:latin typeface="Forum"/>
                <a:ea typeface="Forum"/>
                <a:cs typeface="Forum"/>
                <a:sym typeface="Forum"/>
              </a:defRPr>
            </a:lvl5pPr>
            <a:lvl6pPr lvl="5" algn="ctr">
              <a:spcBef>
                <a:spcPts val="0"/>
              </a:spcBef>
              <a:spcAft>
                <a:spcPts val="0"/>
              </a:spcAft>
              <a:buClr>
                <a:schemeClr val="lt1"/>
              </a:buClr>
              <a:buSzPts val="1400"/>
              <a:buFont typeface="Forum"/>
              <a:buNone/>
              <a:defRPr>
                <a:latin typeface="Forum"/>
                <a:ea typeface="Forum"/>
                <a:cs typeface="Forum"/>
                <a:sym typeface="Forum"/>
              </a:defRPr>
            </a:lvl6pPr>
            <a:lvl7pPr lvl="6" algn="ctr">
              <a:spcBef>
                <a:spcPts val="0"/>
              </a:spcBef>
              <a:spcAft>
                <a:spcPts val="0"/>
              </a:spcAft>
              <a:buClr>
                <a:schemeClr val="lt1"/>
              </a:buClr>
              <a:buSzPts val="1400"/>
              <a:buFont typeface="Forum"/>
              <a:buNone/>
              <a:defRPr>
                <a:latin typeface="Forum"/>
                <a:ea typeface="Forum"/>
                <a:cs typeface="Forum"/>
                <a:sym typeface="Forum"/>
              </a:defRPr>
            </a:lvl7pPr>
            <a:lvl8pPr lvl="7" algn="ctr">
              <a:spcBef>
                <a:spcPts val="0"/>
              </a:spcBef>
              <a:spcAft>
                <a:spcPts val="0"/>
              </a:spcAft>
              <a:buClr>
                <a:schemeClr val="lt1"/>
              </a:buClr>
              <a:buSzPts val="1400"/>
              <a:buFont typeface="Forum"/>
              <a:buNone/>
              <a:defRPr>
                <a:latin typeface="Forum"/>
                <a:ea typeface="Forum"/>
                <a:cs typeface="Forum"/>
                <a:sym typeface="Forum"/>
              </a:defRPr>
            </a:lvl8pPr>
            <a:lvl9pPr lvl="8" algn="ctr">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220" name="Google Shape;220;p15"/>
          <p:cNvSpPr txBox="1"/>
          <p:nvPr>
            <p:ph idx="7" type="subTitle"/>
          </p:nvPr>
        </p:nvSpPr>
        <p:spPr>
          <a:xfrm>
            <a:off x="2423700" y="1897511"/>
            <a:ext cx="2101200" cy="452400"/>
          </a:xfrm>
          <a:prstGeom prst="rect">
            <a:avLst/>
          </a:prstGeom>
        </p:spPr>
        <p:txBody>
          <a:bodyPr anchorCtr="0" anchor="t" bIns="91425" lIns="0" spcFirstLastPara="1" rIns="91425" wrap="square" tIns="0">
            <a:noAutofit/>
          </a:bodyPr>
          <a:lstStyle>
            <a:lvl1pPr lvl="0" algn="ctr">
              <a:lnSpc>
                <a:spcPct val="65000"/>
              </a:lnSpc>
              <a:spcBef>
                <a:spcPts val="0"/>
              </a:spcBef>
              <a:spcAft>
                <a:spcPts val="0"/>
              </a:spcAft>
              <a:buClr>
                <a:schemeClr val="lt1"/>
              </a:buClr>
              <a:buSzPts val="1800"/>
              <a:buFont typeface="Forum"/>
              <a:buNone/>
              <a:defRPr/>
            </a:lvl1pPr>
            <a:lvl2pPr lvl="1" algn="ctr">
              <a:spcBef>
                <a:spcPts val="0"/>
              </a:spcBef>
              <a:spcAft>
                <a:spcPts val="0"/>
              </a:spcAft>
              <a:buClr>
                <a:schemeClr val="lt1"/>
              </a:buClr>
              <a:buSzPts val="1400"/>
              <a:buFont typeface="Forum"/>
              <a:buNone/>
              <a:defRPr>
                <a:latin typeface="Forum"/>
                <a:ea typeface="Forum"/>
                <a:cs typeface="Forum"/>
                <a:sym typeface="Forum"/>
              </a:defRPr>
            </a:lvl2pPr>
            <a:lvl3pPr lvl="2" algn="ctr">
              <a:spcBef>
                <a:spcPts val="0"/>
              </a:spcBef>
              <a:spcAft>
                <a:spcPts val="0"/>
              </a:spcAft>
              <a:buClr>
                <a:schemeClr val="lt1"/>
              </a:buClr>
              <a:buSzPts val="1400"/>
              <a:buFont typeface="Forum"/>
              <a:buNone/>
              <a:defRPr>
                <a:latin typeface="Forum"/>
                <a:ea typeface="Forum"/>
                <a:cs typeface="Forum"/>
                <a:sym typeface="Forum"/>
              </a:defRPr>
            </a:lvl3pPr>
            <a:lvl4pPr lvl="3" algn="ctr">
              <a:spcBef>
                <a:spcPts val="0"/>
              </a:spcBef>
              <a:spcAft>
                <a:spcPts val="0"/>
              </a:spcAft>
              <a:buClr>
                <a:schemeClr val="lt1"/>
              </a:buClr>
              <a:buSzPts val="1400"/>
              <a:buFont typeface="Forum"/>
              <a:buNone/>
              <a:defRPr>
                <a:latin typeface="Forum"/>
                <a:ea typeface="Forum"/>
                <a:cs typeface="Forum"/>
                <a:sym typeface="Forum"/>
              </a:defRPr>
            </a:lvl4pPr>
            <a:lvl5pPr lvl="4" algn="ctr">
              <a:spcBef>
                <a:spcPts val="0"/>
              </a:spcBef>
              <a:spcAft>
                <a:spcPts val="0"/>
              </a:spcAft>
              <a:buClr>
                <a:schemeClr val="lt1"/>
              </a:buClr>
              <a:buSzPts val="1400"/>
              <a:buFont typeface="Forum"/>
              <a:buNone/>
              <a:defRPr>
                <a:latin typeface="Forum"/>
                <a:ea typeface="Forum"/>
                <a:cs typeface="Forum"/>
                <a:sym typeface="Forum"/>
              </a:defRPr>
            </a:lvl5pPr>
            <a:lvl6pPr lvl="5" algn="ctr">
              <a:spcBef>
                <a:spcPts val="0"/>
              </a:spcBef>
              <a:spcAft>
                <a:spcPts val="0"/>
              </a:spcAft>
              <a:buClr>
                <a:schemeClr val="lt1"/>
              </a:buClr>
              <a:buSzPts val="1400"/>
              <a:buFont typeface="Forum"/>
              <a:buNone/>
              <a:defRPr>
                <a:latin typeface="Forum"/>
                <a:ea typeface="Forum"/>
                <a:cs typeface="Forum"/>
                <a:sym typeface="Forum"/>
              </a:defRPr>
            </a:lvl6pPr>
            <a:lvl7pPr lvl="6" algn="ctr">
              <a:spcBef>
                <a:spcPts val="0"/>
              </a:spcBef>
              <a:spcAft>
                <a:spcPts val="0"/>
              </a:spcAft>
              <a:buClr>
                <a:schemeClr val="lt1"/>
              </a:buClr>
              <a:buSzPts val="1400"/>
              <a:buFont typeface="Forum"/>
              <a:buNone/>
              <a:defRPr>
                <a:latin typeface="Forum"/>
                <a:ea typeface="Forum"/>
                <a:cs typeface="Forum"/>
                <a:sym typeface="Forum"/>
              </a:defRPr>
            </a:lvl7pPr>
            <a:lvl8pPr lvl="7" algn="ctr">
              <a:spcBef>
                <a:spcPts val="0"/>
              </a:spcBef>
              <a:spcAft>
                <a:spcPts val="0"/>
              </a:spcAft>
              <a:buClr>
                <a:schemeClr val="lt1"/>
              </a:buClr>
              <a:buSzPts val="1400"/>
              <a:buFont typeface="Forum"/>
              <a:buNone/>
              <a:defRPr>
                <a:latin typeface="Forum"/>
                <a:ea typeface="Forum"/>
                <a:cs typeface="Forum"/>
                <a:sym typeface="Forum"/>
              </a:defRPr>
            </a:lvl8pPr>
            <a:lvl9pPr lvl="8" algn="ctr">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221" name="Google Shape;221;p15"/>
          <p:cNvSpPr txBox="1"/>
          <p:nvPr>
            <p:ph idx="8" type="subTitle"/>
          </p:nvPr>
        </p:nvSpPr>
        <p:spPr>
          <a:xfrm>
            <a:off x="4618800" y="1897511"/>
            <a:ext cx="2101200" cy="452400"/>
          </a:xfrm>
          <a:prstGeom prst="rect">
            <a:avLst/>
          </a:prstGeom>
        </p:spPr>
        <p:txBody>
          <a:bodyPr anchorCtr="0" anchor="t" bIns="91425" lIns="0" spcFirstLastPara="1" rIns="91425" wrap="square" tIns="0">
            <a:noAutofit/>
          </a:bodyPr>
          <a:lstStyle>
            <a:lvl1pPr lvl="0" algn="ctr">
              <a:lnSpc>
                <a:spcPct val="65000"/>
              </a:lnSpc>
              <a:spcBef>
                <a:spcPts val="0"/>
              </a:spcBef>
              <a:spcAft>
                <a:spcPts val="0"/>
              </a:spcAft>
              <a:buClr>
                <a:schemeClr val="lt1"/>
              </a:buClr>
              <a:buSzPts val="1800"/>
              <a:buFont typeface="Forum"/>
              <a:buNone/>
              <a:defRPr/>
            </a:lvl1pPr>
            <a:lvl2pPr lvl="1" algn="ctr">
              <a:spcBef>
                <a:spcPts val="0"/>
              </a:spcBef>
              <a:spcAft>
                <a:spcPts val="0"/>
              </a:spcAft>
              <a:buClr>
                <a:schemeClr val="lt1"/>
              </a:buClr>
              <a:buSzPts val="1400"/>
              <a:buFont typeface="Forum"/>
              <a:buNone/>
              <a:defRPr>
                <a:latin typeface="Forum"/>
                <a:ea typeface="Forum"/>
                <a:cs typeface="Forum"/>
                <a:sym typeface="Forum"/>
              </a:defRPr>
            </a:lvl2pPr>
            <a:lvl3pPr lvl="2" algn="ctr">
              <a:spcBef>
                <a:spcPts val="0"/>
              </a:spcBef>
              <a:spcAft>
                <a:spcPts val="0"/>
              </a:spcAft>
              <a:buClr>
                <a:schemeClr val="lt1"/>
              </a:buClr>
              <a:buSzPts val="1400"/>
              <a:buFont typeface="Forum"/>
              <a:buNone/>
              <a:defRPr>
                <a:latin typeface="Forum"/>
                <a:ea typeface="Forum"/>
                <a:cs typeface="Forum"/>
                <a:sym typeface="Forum"/>
              </a:defRPr>
            </a:lvl3pPr>
            <a:lvl4pPr lvl="3" algn="ctr">
              <a:spcBef>
                <a:spcPts val="0"/>
              </a:spcBef>
              <a:spcAft>
                <a:spcPts val="0"/>
              </a:spcAft>
              <a:buClr>
                <a:schemeClr val="lt1"/>
              </a:buClr>
              <a:buSzPts val="1400"/>
              <a:buFont typeface="Forum"/>
              <a:buNone/>
              <a:defRPr>
                <a:latin typeface="Forum"/>
                <a:ea typeface="Forum"/>
                <a:cs typeface="Forum"/>
                <a:sym typeface="Forum"/>
              </a:defRPr>
            </a:lvl4pPr>
            <a:lvl5pPr lvl="4" algn="ctr">
              <a:spcBef>
                <a:spcPts val="0"/>
              </a:spcBef>
              <a:spcAft>
                <a:spcPts val="0"/>
              </a:spcAft>
              <a:buClr>
                <a:schemeClr val="lt1"/>
              </a:buClr>
              <a:buSzPts val="1400"/>
              <a:buFont typeface="Forum"/>
              <a:buNone/>
              <a:defRPr>
                <a:latin typeface="Forum"/>
                <a:ea typeface="Forum"/>
                <a:cs typeface="Forum"/>
                <a:sym typeface="Forum"/>
              </a:defRPr>
            </a:lvl5pPr>
            <a:lvl6pPr lvl="5" algn="ctr">
              <a:spcBef>
                <a:spcPts val="0"/>
              </a:spcBef>
              <a:spcAft>
                <a:spcPts val="0"/>
              </a:spcAft>
              <a:buClr>
                <a:schemeClr val="lt1"/>
              </a:buClr>
              <a:buSzPts val="1400"/>
              <a:buFont typeface="Forum"/>
              <a:buNone/>
              <a:defRPr>
                <a:latin typeface="Forum"/>
                <a:ea typeface="Forum"/>
                <a:cs typeface="Forum"/>
                <a:sym typeface="Forum"/>
              </a:defRPr>
            </a:lvl6pPr>
            <a:lvl7pPr lvl="6" algn="ctr">
              <a:spcBef>
                <a:spcPts val="0"/>
              </a:spcBef>
              <a:spcAft>
                <a:spcPts val="0"/>
              </a:spcAft>
              <a:buClr>
                <a:schemeClr val="lt1"/>
              </a:buClr>
              <a:buSzPts val="1400"/>
              <a:buFont typeface="Forum"/>
              <a:buNone/>
              <a:defRPr>
                <a:latin typeface="Forum"/>
                <a:ea typeface="Forum"/>
                <a:cs typeface="Forum"/>
                <a:sym typeface="Forum"/>
              </a:defRPr>
            </a:lvl7pPr>
            <a:lvl8pPr lvl="7" algn="ctr">
              <a:spcBef>
                <a:spcPts val="0"/>
              </a:spcBef>
              <a:spcAft>
                <a:spcPts val="0"/>
              </a:spcAft>
              <a:buClr>
                <a:schemeClr val="lt1"/>
              </a:buClr>
              <a:buSzPts val="1400"/>
              <a:buFont typeface="Forum"/>
              <a:buNone/>
              <a:defRPr>
                <a:latin typeface="Forum"/>
                <a:ea typeface="Forum"/>
                <a:cs typeface="Forum"/>
                <a:sym typeface="Forum"/>
              </a:defRPr>
            </a:lvl8pPr>
            <a:lvl9pPr lvl="8" algn="ctr">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222" name="Google Shape;222;p15"/>
          <p:cNvSpPr txBox="1"/>
          <p:nvPr>
            <p:ph idx="9" type="subTitle"/>
          </p:nvPr>
        </p:nvSpPr>
        <p:spPr>
          <a:xfrm>
            <a:off x="6813900" y="1897511"/>
            <a:ext cx="2101200" cy="452400"/>
          </a:xfrm>
          <a:prstGeom prst="rect">
            <a:avLst/>
          </a:prstGeom>
        </p:spPr>
        <p:txBody>
          <a:bodyPr anchorCtr="0" anchor="t" bIns="91425" lIns="0" spcFirstLastPara="1" rIns="91425" wrap="square" tIns="0">
            <a:noAutofit/>
          </a:bodyPr>
          <a:lstStyle>
            <a:lvl1pPr lvl="0" algn="ctr">
              <a:lnSpc>
                <a:spcPct val="65000"/>
              </a:lnSpc>
              <a:spcBef>
                <a:spcPts val="0"/>
              </a:spcBef>
              <a:spcAft>
                <a:spcPts val="0"/>
              </a:spcAft>
              <a:buClr>
                <a:schemeClr val="lt1"/>
              </a:buClr>
              <a:buSzPts val="1800"/>
              <a:buFont typeface="Forum"/>
              <a:buNone/>
              <a:defRPr/>
            </a:lvl1pPr>
            <a:lvl2pPr lvl="1" algn="ctr">
              <a:spcBef>
                <a:spcPts val="0"/>
              </a:spcBef>
              <a:spcAft>
                <a:spcPts val="0"/>
              </a:spcAft>
              <a:buClr>
                <a:schemeClr val="lt1"/>
              </a:buClr>
              <a:buSzPts val="1400"/>
              <a:buFont typeface="Forum"/>
              <a:buNone/>
              <a:defRPr>
                <a:latin typeface="Forum"/>
                <a:ea typeface="Forum"/>
                <a:cs typeface="Forum"/>
                <a:sym typeface="Forum"/>
              </a:defRPr>
            </a:lvl2pPr>
            <a:lvl3pPr lvl="2" algn="ctr">
              <a:spcBef>
                <a:spcPts val="0"/>
              </a:spcBef>
              <a:spcAft>
                <a:spcPts val="0"/>
              </a:spcAft>
              <a:buClr>
                <a:schemeClr val="lt1"/>
              </a:buClr>
              <a:buSzPts val="1400"/>
              <a:buFont typeface="Forum"/>
              <a:buNone/>
              <a:defRPr>
                <a:latin typeface="Forum"/>
                <a:ea typeface="Forum"/>
                <a:cs typeface="Forum"/>
                <a:sym typeface="Forum"/>
              </a:defRPr>
            </a:lvl3pPr>
            <a:lvl4pPr lvl="3" algn="ctr">
              <a:spcBef>
                <a:spcPts val="0"/>
              </a:spcBef>
              <a:spcAft>
                <a:spcPts val="0"/>
              </a:spcAft>
              <a:buClr>
                <a:schemeClr val="lt1"/>
              </a:buClr>
              <a:buSzPts val="1400"/>
              <a:buFont typeface="Forum"/>
              <a:buNone/>
              <a:defRPr>
                <a:latin typeface="Forum"/>
                <a:ea typeface="Forum"/>
                <a:cs typeface="Forum"/>
                <a:sym typeface="Forum"/>
              </a:defRPr>
            </a:lvl4pPr>
            <a:lvl5pPr lvl="4" algn="ctr">
              <a:spcBef>
                <a:spcPts val="0"/>
              </a:spcBef>
              <a:spcAft>
                <a:spcPts val="0"/>
              </a:spcAft>
              <a:buClr>
                <a:schemeClr val="lt1"/>
              </a:buClr>
              <a:buSzPts val="1400"/>
              <a:buFont typeface="Forum"/>
              <a:buNone/>
              <a:defRPr>
                <a:latin typeface="Forum"/>
                <a:ea typeface="Forum"/>
                <a:cs typeface="Forum"/>
                <a:sym typeface="Forum"/>
              </a:defRPr>
            </a:lvl5pPr>
            <a:lvl6pPr lvl="5" algn="ctr">
              <a:spcBef>
                <a:spcPts val="0"/>
              </a:spcBef>
              <a:spcAft>
                <a:spcPts val="0"/>
              </a:spcAft>
              <a:buClr>
                <a:schemeClr val="lt1"/>
              </a:buClr>
              <a:buSzPts val="1400"/>
              <a:buFont typeface="Forum"/>
              <a:buNone/>
              <a:defRPr>
                <a:latin typeface="Forum"/>
                <a:ea typeface="Forum"/>
                <a:cs typeface="Forum"/>
                <a:sym typeface="Forum"/>
              </a:defRPr>
            </a:lvl6pPr>
            <a:lvl7pPr lvl="6" algn="ctr">
              <a:spcBef>
                <a:spcPts val="0"/>
              </a:spcBef>
              <a:spcAft>
                <a:spcPts val="0"/>
              </a:spcAft>
              <a:buClr>
                <a:schemeClr val="lt1"/>
              </a:buClr>
              <a:buSzPts val="1400"/>
              <a:buFont typeface="Forum"/>
              <a:buNone/>
              <a:defRPr>
                <a:latin typeface="Forum"/>
                <a:ea typeface="Forum"/>
                <a:cs typeface="Forum"/>
                <a:sym typeface="Forum"/>
              </a:defRPr>
            </a:lvl7pPr>
            <a:lvl8pPr lvl="7" algn="ctr">
              <a:spcBef>
                <a:spcPts val="0"/>
              </a:spcBef>
              <a:spcAft>
                <a:spcPts val="0"/>
              </a:spcAft>
              <a:buClr>
                <a:schemeClr val="lt1"/>
              </a:buClr>
              <a:buSzPts val="1400"/>
              <a:buFont typeface="Forum"/>
              <a:buNone/>
              <a:defRPr>
                <a:latin typeface="Forum"/>
                <a:ea typeface="Forum"/>
                <a:cs typeface="Forum"/>
                <a:sym typeface="Forum"/>
              </a:defRPr>
            </a:lvl8pPr>
            <a:lvl9pPr lvl="8" algn="ctr">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223" name="Google Shape;223;p15"/>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224" name="Google Shape;224;p15"/>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225" name="Google Shape;225;p15"/>
          <p:cNvSpPr txBox="1"/>
          <p:nvPr>
            <p:ph idx="13" type="subTitle"/>
          </p:nvPr>
        </p:nvSpPr>
        <p:spPr>
          <a:xfrm>
            <a:off x="228600" y="2481621"/>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26" name="Google Shape;226;p15"/>
          <p:cNvSpPr txBox="1"/>
          <p:nvPr>
            <p:ph idx="14" type="subTitle"/>
          </p:nvPr>
        </p:nvSpPr>
        <p:spPr>
          <a:xfrm>
            <a:off x="228600" y="3169379"/>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27" name="Google Shape;227;p15"/>
          <p:cNvSpPr txBox="1"/>
          <p:nvPr>
            <p:ph idx="15" type="subTitle"/>
          </p:nvPr>
        </p:nvSpPr>
        <p:spPr>
          <a:xfrm>
            <a:off x="228600" y="3857113"/>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28" name="Google Shape;228;p15"/>
          <p:cNvSpPr txBox="1"/>
          <p:nvPr>
            <p:ph idx="16" type="subTitle"/>
          </p:nvPr>
        </p:nvSpPr>
        <p:spPr>
          <a:xfrm>
            <a:off x="228600" y="2692825"/>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29" name="Google Shape;229;p15"/>
          <p:cNvSpPr txBox="1"/>
          <p:nvPr>
            <p:ph idx="17" type="subTitle"/>
          </p:nvPr>
        </p:nvSpPr>
        <p:spPr>
          <a:xfrm>
            <a:off x="228600" y="3380220"/>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30" name="Google Shape;230;p15"/>
          <p:cNvSpPr txBox="1"/>
          <p:nvPr>
            <p:ph idx="18" type="subTitle"/>
          </p:nvPr>
        </p:nvSpPr>
        <p:spPr>
          <a:xfrm>
            <a:off x="228600" y="4068356"/>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31" name="Google Shape;231;p15"/>
          <p:cNvSpPr txBox="1"/>
          <p:nvPr>
            <p:ph idx="19" type="subTitle"/>
          </p:nvPr>
        </p:nvSpPr>
        <p:spPr>
          <a:xfrm>
            <a:off x="2423700" y="2481621"/>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32" name="Google Shape;232;p15"/>
          <p:cNvSpPr txBox="1"/>
          <p:nvPr>
            <p:ph idx="20" type="subTitle"/>
          </p:nvPr>
        </p:nvSpPr>
        <p:spPr>
          <a:xfrm>
            <a:off x="2423700" y="3169379"/>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33" name="Google Shape;233;p15"/>
          <p:cNvSpPr txBox="1"/>
          <p:nvPr>
            <p:ph idx="21" type="subTitle"/>
          </p:nvPr>
        </p:nvSpPr>
        <p:spPr>
          <a:xfrm>
            <a:off x="2423700" y="3857113"/>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34" name="Google Shape;234;p15"/>
          <p:cNvSpPr txBox="1"/>
          <p:nvPr>
            <p:ph idx="22" type="subTitle"/>
          </p:nvPr>
        </p:nvSpPr>
        <p:spPr>
          <a:xfrm>
            <a:off x="2423700" y="2692825"/>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35" name="Google Shape;235;p15"/>
          <p:cNvSpPr txBox="1"/>
          <p:nvPr>
            <p:ph idx="23" type="subTitle"/>
          </p:nvPr>
        </p:nvSpPr>
        <p:spPr>
          <a:xfrm>
            <a:off x="2423700" y="3380220"/>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36" name="Google Shape;236;p15"/>
          <p:cNvSpPr txBox="1"/>
          <p:nvPr>
            <p:ph idx="24" type="subTitle"/>
          </p:nvPr>
        </p:nvSpPr>
        <p:spPr>
          <a:xfrm>
            <a:off x="2423700" y="4068356"/>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37" name="Google Shape;237;p15"/>
          <p:cNvSpPr txBox="1"/>
          <p:nvPr>
            <p:ph idx="25" type="subTitle"/>
          </p:nvPr>
        </p:nvSpPr>
        <p:spPr>
          <a:xfrm>
            <a:off x="4618800" y="2481621"/>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38" name="Google Shape;238;p15"/>
          <p:cNvSpPr txBox="1"/>
          <p:nvPr>
            <p:ph idx="26" type="subTitle"/>
          </p:nvPr>
        </p:nvSpPr>
        <p:spPr>
          <a:xfrm>
            <a:off x="4618800" y="3169379"/>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39" name="Google Shape;239;p15"/>
          <p:cNvSpPr txBox="1"/>
          <p:nvPr>
            <p:ph idx="27" type="subTitle"/>
          </p:nvPr>
        </p:nvSpPr>
        <p:spPr>
          <a:xfrm>
            <a:off x="4618800" y="3857113"/>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40" name="Google Shape;240;p15"/>
          <p:cNvSpPr txBox="1"/>
          <p:nvPr>
            <p:ph idx="28" type="subTitle"/>
          </p:nvPr>
        </p:nvSpPr>
        <p:spPr>
          <a:xfrm>
            <a:off x="4618800" y="2692825"/>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41" name="Google Shape;241;p15"/>
          <p:cNvSpPr txBox="1"/>
          <p:nvPr>
            <p:ph idx="29" type="subTitle"/>
          </p:nvPr>
        </p:nvSpPr>
        <p:spPr>
          <a:xfrm>
            <a:off x="4618800" y="3380220"/>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42" name="Google Shape;242;p15"/>
          <p:cNvSpPr txBox="1"/>
          <p:nvPr>
            <p:ph idx="30" type="subTitle"/>
          </p:nvPr>
        </p:nvSpPr>
        <p:spPr>
          <a:xfrm>
            <a:off x="4618800" y="4068356"/>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43" name="Google Shape;243;p15"/>
          <p:cNvSpPr txBox="1"/>
          <p:nvPr>
            <p:ph idx="31" type="subTitle"/>
          </p:nvPr>
        </p:nvSpPr>
        <p:spPr>
          <a:xfrm>
            <a:off x="6815568" y="2481621"/>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44" name="Google Shape;244;p15"/>
          <p:cNvSpPr txBox="1"/>
          <p:nvPr>
            <p:ph idx="32" type="subTitle"/>
          </p:nvPr>
        </p:nvSpPr>
        <p:spPr>
          <a:xfrm>
            <a:off x="6815568" y="3169379"/>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45" name="Google Shape;245;p15"/>
          <p:cNvSpPr txBox="1"/>
          <p:nvPr>
            <p:ph idx="33" type="subTitle"/>
          </p:nvPr>
        </p:nvSpPr>
        <p:spPr>
          <a:xfrm>
            <a:off x="6815568" y="3857113"/>
            <a:ext cx="2101200" cy="117300"/>
          </a:xfrm>
          <a:prstGeom prst="rect">
            <a:avLst/>
          </a:prstGeom>
        </p:spPr>
        <p:txBody>
          <a:bodyPr anchorCtr="0" anchor="t" bIns="0" lIns="0" spcFirstLastPara="1" rIns="0" wrap="square" tIns="0">
            <a:noAutofit/>
          </a:bodyPr>
          <a:lstStyle>
            <a:lvl1pPr lvl="0" algn="ctr">
              <a:lnSpc>
                <a:spcPct val="65000"/>
              </a:lnSpc>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1pPr>
            <a:lvl2pPr lvl="1"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2pPr>
            <a:lvl3pPr lvl="2"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3pPr>
            <a:lvl4pPr lvl="3"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4pPr>
            <a:lvl5pPr lvl="4"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5pPr>
            <a:lvl6pPr lvl="5"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6pPr>
            <a:lvl7pPr lvl="6"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7pPr>
            <a:lvl8pPr lvl="7"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8pPr>
            <a:lvl9pPr lvl="8" algn="ctr">
              <a:spcBef>
                <a:spcPts val="0"/>
              </a:spcBef>
              <a:spcAft>
                <a:spcPts val="0"/>
              </a:spcAft>
              <a:buClr>
                <a:schemeClr val="lt1"/>
              </a:buClr>
              <a:buSzPts val="1000"/>
              <a:buFont typeface="DM Sans Medium"/>
              <a:buNone/>
              <a:defRPr sz="1000">
                <a:latin typeface="DM Sans Medium"/>
                <a:ea typeface="DM Sans Medium"/>
                <a:cs typeface="DM Sans Medium"/>
                <a:sym typeface="DM Sans Medium"/>
              </a:defRPr>
            </a:lvl9pPr>
          </a:lstStyle>
          <a:p/>
        </p:txBody>
      </p:sp>
      <p:sp>
        <p:nvSpPr>
          <p:cNvPr id="246" name="Google Shape;246;p15"/>
          <p:cNvSpPr txBox="1"/>
          <p:nvPr>
            <p:ph idx="34" type="subTitle"/>
          </p:nvPr>
        </p:nvSpPr>
        <p:spPr>
          <a:xfrm>
            <a:off x="6815568" y="2692825"/>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47" name="Google Shape;247;p15"/>
          <p:cNvSpPr txBox="1"/>
          <p:nvPr>
            <p:ph idx="35" type="subTitle"/>
          </p:nvPr>
        </p:nvSpPr>
        <p:spPr>
          <a:xfrm>
            <a:off x="6815568" y="3380220"/>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
        <p:nvSpPr>
          <p:cNvPr id="248" name="Google Shape;248;p15"/>
          <p:cNvSpPr txBox="1"/>
          <p:nvPr>
            <p:ph idx="36" type="subTitle"/>
          </p:nvPr>
        </p:nvSpPr>
        <p:spPr>
          <a:xfrm>
            <a:off x="6815568" y="4068356"/>
            <a:ext cx="2101200" cy="195000"/>
          </a:xfrm>
          <a:prstGeom prst="rect">
            <a:avLst/>
          </a:prstGeom>
        </p:spPr>
        <p:txBody>
          <a:bodyPr anchorCtr="0" anchor="t" bIns="0" lIns="0" spcFirstLastPara="1" rIns="0" wrap="square" tIns="0">
            <a:spAutoFit/>
          </a:bodyPr>
          <a:lstStyle>
            <a:lvl1pPr lvl="0" algn="ctr">
              <a:spcBef>
                <a:spcPts val="0"/>
              </a:spcBef>
              <a:spcAft>
                <a:spcPts val="0"/>
              </a:spcAft>
              <a:buClr>
                <a:schemeClr val="lt1"/>
              </a:buClr>
              <a:buSzPts val="900"/>
              <a:buFont typeface="DM Sans"/>
              <a:buNone/>
              <a:defRPr sz="900">
                <a:latin typeface="DM Sans"/>
                <a:ea typeface="DM Sans"/>
                <a:cs typeface="DM Sans"/>
                <a:sym typeface="DM Sans"/>
              </a:defRPr>
            </a:lvl1pPr>
            <a:lvl2pPr lvl="1" algn="ctr">
              <a:spcBef>
                <a:spcPts val="0"/>
              </a:spcBef>
              <a:spcAft>
                <a:spcPts val="0"/>
              </a:spcAft>
              <a:buClr>
                <a:schemeClr val="lt1"/>
              </a:buClr>
              <a:buSzPts val="900"/>
              <a:buFont typeface="DM Sans"/>
              <a:buNone/>
              <a:defRPr sz="900">
                <a:latin typeface="DM Sans"/>
                <a:ea typeface="DM Sans"/>
                <a:cs typeface="DM Sans"/>
                <a:sym typeface="DM Sans"/>
              </a:defRPr>
            </a:lvl2pPr>
            <a:lvl3pPr lvl="2" algn="ctr">
              <a:spcBef>
                <a:spcPts val="0"/>
              </a:spcBef>
              <a:spcAft>
                <a:spcPts val="0"/>
              </a:spcAft>
              <a:buClr>
                <a:schemeClr val="lt1"/>
              </a:buClr>
              <a:buSzPts val="900"/>
              <a:buFont typeface="DM Sans"/>
              <a:buNone/>
              <a:defRPr sz="900">
                <a:latin typeface="DM Sans"/>
                <a:ea typeface="DM Sans"/>
                <a:cs typeface="DM Sans"/>
                <a:sym typeface="DM Sans"/>
              </a:defRPr>
            </a:lvl3pPr>
            <a:lvl4pPr lvl="3" algn="ctr">
              <a:spcBef>
                <a:spcPts val="0"/>
              </a:spcBef>
              <a:spcAft>
                <a:spcPts val="0"/>
              </a:spcAft>
              <a:buClr>
                <a:schemeClr val="lt1"/>
              </a:buClr>
              <a:buSzPts val="900"/>
              <a:buFont typeface="DM Sans"/>
              <a:buNone/>
              <a:defRPr sz="900">
                <a:latin typeface="DM Sans"/>
                <a:ea typeface="DM Sans"/>
                <a:cs typeface="DM Sans"/>
                <a:sym typeface="DM Sans"/>
              </a:defRPr>
            </a:lvl4pPr>
            <a:lvl5pPr lvl="4" algn="ctr">
              <a:spcBef>
                <a:spcPts val="0"/>
              </a:spcBef>
              <a:spcAft>
                <a:spcPts val="0"/>
              </a:spcAft>
              <a:buClr>
                <a:schemeClr val="lt1"/>
              </a:buClr>
              <a:buSzPts val="900"/>
              <a:buFont typeface="DM Sans"/>
              <a:buNone/>
              <a:defRPr sz="900">
                <a:latin typeface="DM Sans"/>
                <a:ea typeface="DM Sans"/>
                <a:cs typeface="DM Sans"/>
                <a:sym typeface="DM Sans"/>
              </a:defRPr>
            </a:lvl5pPr>
            <a:lvl6pPr lvl="5" algn="ctr">
              <a:spcBef>
                <a:spcPts val="0"/>
              </a:spcBef>
              <a:spcAft>
                <a:spcPts val="0"/>
              </a:spcAft>
              <a:buClr>
                <a:schemeClr val="lt1"/>
              </a:buClr>
              <a:buSzPts val="900"/>
              <a:buFont typeface="DM Sans"/>
              <a:buNone/>
              <a:defRPr sz="900">
                <a:latin typeface="DM Sans"/>
                <a:ea typeface="DM Sans"/>
                <a:cs typeface="DM Sans"/>
                <a:sym typeface="DM Sans"/>
              </a:defRPr>
            </a:lvl6pPr>
            <a:lvl7pPr lvl="6" algn="ctr">
              <a:spcBef>
                <a:spcPts val="0"/>
              </a:spcBef>
              <a:spcAft>
                <a:spcPts val="0"/>
              </a:spcAft>
              <a:buClr>
                <a:schemeClr val="lt1"/>
              </a:buClr>
              <a:buSzPts val="900"/>
              <a:buFont typeface="DM Sans"/>
              <a:buNone/>
              <a:defRPr sz="900">
                <a:latin typeface="DM Sans"/>
                <a:ea typeface="DM Sans"/>
                <a:cs typeface="DM Sans"/>
                <a:sym typeface="DM Sans"/>
              </a:defRPr>
            </a:lvl7pPr>
            <a:lvl8pPr lvl="7" algn="ctr">
              <a:spcBef>
                <a:spcPts val="0"/>
              </a:spcBef>
              <a:spcAft>
                <a:spcPts val="0"/>
              </a:spcAft>
              <a:buClr>
                <a:schemeClr val="lt1"/>
              </a:buClr>
              <a:buSzPts val="900"/>
              <a:buFont typeface="DM Sans"/>
              <a:buNone/>
              <a:defRPr sz="900">
                <a:latin typeface="DM Sans"/>
                <a:ea typeface="DM Sans"/>
                <a:cs typeface="DM Sans"/>
                <a:sym typeface="DM Sans"/>
              </a:defRPr>
            </a:lvl8pPr>
            <a:lvl9pPr lvl="8" algn="ctr">
              <a:spcBef>
                <a:spcPts val="0"/>
              </a:spcBef>
              <a:spcAft>
                <a:spcPts val="0"/>
              </a:spcAft>
              <a:buClr>
                <a:schemeClr val="lt1"/>
              </a:buClr>
              <a:buSzPts val="900"/>
              <a:buFont typeface="DM Sans"/>
              <a:buNone/>
              <a:defRPr sz="900">
                <a:latin typeface="DM Sans"/>
                <a:ea typeface="DM Sans"/>
                <a:cs typeface="DM Sans"/>
                <a:sym typeface="DM Sans"/>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703" name="Shape 1703"/>
        <p:cNvGrpSpPr/>
        <p:nvPr/>
      </p:nvGrpSpPr>
      <p:grpSpPr>
        <a:xfrm>
          <a:off x="0" y="0"/>
          <a:ext cx="0" cy="0"/>
          <a:chOff x="0" y="0"/>
          <a:chExt cx="0" cy="0"/>
        </a:xfrm>
      </p:grpSpPr>
      <p:sp>
        <p:nvSpPr>
          <p:cNvPr id="1704" name="Google Shape;1704;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05" name="Google Shape;1705;p14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706" name="Shape 1706"/>
        <p:cNvGrpSpPr/>
        <p:nvPr/>
      </p:nvGrpSpPr>
      <p:grpSpPr>
        <a:xfrm>
          <a:off x="0" y="0"/>
          <a:ext cx="0" cy="0"/>
          <a:chOff x="0" y="0"/>
          <a:chExt cx="0" cy="0"/>
        </a:xfrm>
      </p:grpSpPr>
      <p:sp>
        <p:nvSpPr>
          <p:cNvPr id="1707" name="Google Shape;1707;p144"/>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708" name="Google Shape;1708;p144"/>
          <p:cNvSpPr/>
          <p:nvPr>
            <p:ph idx="2" type="pic"/>
          </p:nvPr>
        </p:nvSpPr>
        <p:spPr>
          <a:xfrm>
            <a:off x="4804825" y="1133300"/>
            <a:ext cx="4027500" cy="2392800"/>
          </a:xfrm>
          <a:prstGeom prst="rect">
            <a:avLst/>
          </a:prstGeom>
          <a:noFill/>
          <a:ln>
            <a:noFill/>
          </a:ln>
        </p:spPr>
      </p:sp>
      <p:sp>
        <p:nvSpPr>
          <p:cNvPr id="1709" name="Google Shape;1709;p144"/>
          <p:cNvSpPr/>
          <p:nvPr>
            <p:ph idx="3" type="pic"/>
          </p:nvPr>
        </p:nvSpPr>
        <p:spPr>
          <a:xfrm>
            <a:off x="311725" y="1133300"/>
            <a:ext cx="4027500" cy="2392800"/>
          </a:xfrm>
          <a:prstGeom prst="rect">
            <a:avLst/>
          </a:prstGeom>
          <a:noFill/>
          <a:ln>
            <a:noFill/>
          </a:ln>
        </p:spPr>
      </p:sp>
      <p:sp>
        <p:nvSpPr>
          <p:cNvPr id="1710" name="Google Shape;1710;p14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711" name="Google Shape;1711;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12" name="Google Shape;1712;p144"/>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13" name="Google Shape;1713;p144"/>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714" name="Shape 1714"/>
        <p:cNvGrpSpPr/>
        <p:nvPr/>
      </p:nvGrpSpPr>
      <p:grpSpPr>
        <a:xfrm>
          <a:off x="0" y="0"/>
          <a:ext cx="0" cy="0"/>
          <a:chOff x="0" y="0"/>
          <a:chExt cx="0" cy="0"/>
        </a:xfrm>
      </p:grpSpPr>
      <p:sp>
        <p:nvSpPr>
          <p:cNvPr id="1715" name="Google Shape;1715;p145"/>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716" name="Google Shape;1716;p145"/>
          <p:cNvSpPr/>
          <p:nvPr>
            <p:ph idx="2" type="pic"/>
          </p:nvPr>
        </p:nvSpPr>
        <p:spPr>
          <a:xfrm>
            <a:off x="6205225" y="1128325"/>
            <a:ext cx="2627100" cy="2273100"/>
          </a:xfrm>
          <a:prstGeom prst="rect">
            <a:avLst/>
          </a:prstGeom>
          <a:noFill/>
          <a:ln>
            <a:noFill/>
          </a:ln>
        </p:spPr>
      </p:sp>
      <p:sp>
        <p:nvSpPr>
          <p:cNvPr id="1717" name="Google Shape;1717;p145"/>
          <p:cNvSpPr/>
          <p:nvPr>
            <p:ph idx="3" type="pic"/>
          </p:nvPr>
        </p:nvSpPr>
        <p:spPr>
          <a:xfrm>
            <a:off x="311725" y="1128325"/>
            <a:ext cx="2627100" cy="2273100"/>
          </a:xfrm>
          <a:prstGeom prst="rect">
            <a:avLst/>
          </a:prstGeom>
          <a:noFill/>
          <a:ln>
            <a:noFill/>
          </a:ln>
        </p:spPr>
      </p:sp>
      <p:sp>
        <p:nvSpPr>
          <p:cNvPr id="1718" name="Google Shape;1718;p14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719" name="Google Shape;1719;p145"/>
          <p:cNvSpPr/>
          <p:nvPr>
            <p:ph idx="5" type="pic"/>
          </p:nvPr>
        </p:nvSpPr>
        <p:spPr>
          <a:xfrm>
            <a:off x="3255250" y="1128325"/>
            <a:ext cx="2627100" cy="2273100"/>
          </a:xfrm>
          <a:prstGeom prst="rect">
            <a:avLst/>
          </a:prstGeom>
          <a:noFill/>
          <a:ln>
            <a:noFill/>
          </a:ln>
        </p:spPr>
      </p:sp>
      <p:sp>
        <p:nvSpPr>
          <p:cNvPr id="1720" name="Google Shape;1720;p14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721" name="Google Shape;1721;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22" name="Google Shape;1722;p145"/>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23" name="Google Shape;1723;p145"/>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24" name="Google Shape;1724;p145"/>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725" name="Shape 1725"/>
        <p:cNvGrpSpPr/>
        <p:nvPr/>
      </p:nvGrpSpPr>
      <p:grpSpPr>
        <a:xfrm>
          <a:off x="0" y="0"/>
          <a:ext cx="0" cy="0"/>
          <a:chOff x="0" y="0"/>
          <a:chExt cx="0" cy="0"/>
        </a:xfrm>
      </p:grpSpPr>
      <p:sp>
        <p:nvSpPr>
          <p:cNvPr id="1726" name="Google Shape;1726;p146"/>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727" name="Shape 1727"/>
        <p:cNvGrpSpPr/>
        <p:nvPr/>
      </p:nvGrpSpPr>
      <p:grpSpPr>
        <a:xfrm>
          <a:off x="0" y="0"/>
          <a:ext cx="0" cy="0"/>
          <a:chOff x="0" y="0"/>
          <a:chExt cx="0" cy="0"/>
        </a:xfrm>
      </p:grpSpPr>
      <p:sp>
        <p:nvSpPr>
          <p:cNvPr id="1728" name="Google Shape;1728;p147"/>
          <p:cNvSpPr/>
          <p:nvPr>
            <p:ph idx="2" type="pic"/>
          </p:nvPr>
        </p:nvSpPr>
        <p:spPr>
          <a:xfrm>
            <a:off x="3389600" y="118913"/>
            <a:ext cx="1643700" cy="1535100"/>
          </a:xfrm>
          <a:prstGeom prst="rect">
            <a:avLst/>
          </a:prstGeom>
          <a:noFill/>
          <a:ln>
            <a:noFill/>
          </a:ln>
        </p:spPr>
      </p:sp>
      <p:sp>
        <p:nvSpPr>
          <p:cNvPr id="1729" name="Google Shape;1729;p147"/>
          <p:cNvSpPr/>
          <p:nvPr>
            <p:ph idx="3" type="pic"/>
          </p:nvPr>
        </p:nvSpPr>
        <p:spPr>
          <a:xfrm>
            <a:off x="5195935" y="118913"/>
            <a:ext cx="1643700" cy="1535100"/>
          </a:xfrm>
          <a:prstGeom prst="rect">
            <a:avLst/>
          </a:prstGeom>
          <a:noFill/>
          <a:ln>
            <a:noFill/>
          </a:ln>
        </p:spPr>
      </p:sp>
      <p:sp>
        <p:nvSpPr>
          <p:cNvPr id="1730" name="Google Shape;1730;p147"/>
          <p:cNvSpPr/>
          <p:nvPr>
            <p:ph idx="4" type="pic"/>
          </p:nvPr>
        </p:nvSpPr>
        <p:spPr>
          <a:xfrm>
            <a:off x="7002270" y="118913"/>
            <a:ext cx="1643700" cy="1535100"/>
          </a:xfrm>
          <a:prstGeom prst="rect">
            <a:avLst/>
          </a:prstGeom>
          <a:noFill/>
          <a:ln>
            <a:noFill/>
          </a:ln>
        </p:spPr>
      </p:sp>
      <p:sp>
        <p:nvSpPr>
          <p:cNvPr id="1731" name="Google Shape;1731;p147"/>
          <p:cNvSpPr/>
          <p:nvPr>
            <p:ph idx="5" type="pic"/>
          </p:nvPr>
        </p:nvSpPr>
        <p:spPr>
          <a:xfrm>
            <a:off x="3389588" y="1804212"/>
            <a:ext cx="1643700" cy="1535100"/>
          </a:xfrm>
          <a:prstGeom prst="rect">
            <a:avLst/>
          </a:prstGeom>
          <a:noFill/>
          <a:ln>
            <a:noFill/>
          </a:ln>
        </p:spPr>
      </p:sp>
      <p:sp>
        <p:nvSpPr>
          <p:cNvPr id="1732" name="Google Shape;1732;p147"/>
          <p:cNvSpPr/>
          <p:nvPr>
            <p:ph idx="6" type="pic"/>
          </p:nvPr>
        </p:nvSpPr>
        <p:spPr>
          <a:xfrm>
            <a:off x="5195922" y="1804212"/>
            <a:ext cx="1643700" cy="1535100"/>
          </a:xfrm>
          <a:prstGeom prst="rect">
            <a:avLst/>
          </a:prstGeom>
          <a:noFill/>
          <a:ln>
            <a:noFill/>
          </a:ln>
        </p:spPr>
      </p:sp>
      <p:sp>
        <p:nvSpPr>
          <p:cNvPr id="1733" name="Google Shape;1733;p147"/>
          <p:cNvSpPr/>
          <p:nvPr>
            <p:ph idx="7" type="pic"/>
          </p:nvPr>
        </p:nvSpPr>
        <p:spPr>
          <a:xfrm>
            <a:off x="7002257" y="1804212"/>
            <a:ext cx="1643700" cy="1535100"/>
          </a:xfrm>
          <a:prstGeom prst="rect">
            <a:avLst/>
          </a:prstGeom>
          <a:noFill/>
          <a:ln>
            <a:noFill/>
          </a:ln>
        </p:spPr>
      </p:sp>
      <p:sp>
        <p:nvSpPr>
          <p:cNvPr id="1734" name="Google Shape;1734;p14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35" name="Google Shape;1735;p147"/>
          <p:cNvSpPr/>
          <p:nvPr>
            <p:ph idx="8" type="pic"/>
          </p:nvPr>
        </p:nvSpPr>
        <p:spPr>
          <a:xfrm>
            <a:off x="3389588" y="3489487"/>
            <a:ext cx="1643700" cy="1535100"/>
          </a:xfrm>
          <a:prstGeom prst="rect">
            <a:avLst/>
          </a:prstGeom>
          <a:noFill/>
          <a:ln>
            <a:noFill/>
          </a:ln>
        </p:spPr>
      </p:sp>
      <p:sp>
        <p:nvSpPr>
          <p:cNvPr id="1736" name="Google Shape;1736;p147"/>
          <p:cNvSpPr/>
          <p:nvPr>
            <p:ph idx="9" type="pic"/>
          </p:nvPr>
        </p:nvSpPr>
        <p:spPr>
          <a:xfrm>
            <a:off x="5195922" y="3489487"/>
            <a:ext cx="1643700" cy="1535100"/>
          </a:xfrm>
          <a:prstGeom prst="rect">
            <a:avLst/>
          </a:prstGeom>
          <a:noFill/>
          <a:ln>
            <a:noFill/>
          </a:ln>
        </p:spPr>
      </p:sp>
      <p:sp>
        <p:nvSpPr>
          <p:cNvPr id="1737" name="Google Shape;1737;p14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742" name="Shape 1742"/>
        <p:cNvGrpSpPr/>
        <p:nvPr/>
      </p:nvGrpSpPr>
      <p:grpSpPr>
        <a:xfrm>
          <a:off x="0" y="0"/>
          <a:ext cx="0" cy="0"/>
          <a:chOff x="0" y="0"/>
          <a:chExt cx="0" cy="0"/>
        </a:xfrm>
      </p:grpSpPr>
      <p:sp>
        <p:nvSpPr>
          <p:cNvPr id="1743" name="Google Shape;1743;p149"/>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44" name="Google Shape;1744;p149"/>
          <p:cNvSpPr txBox="1"/>
          <p:nvPr>
            <p:ph idx="1" type="subTitle"/>
          </p:nvPr>
        </p:nvSpPr>
        <p:spPr>
          <a:xfrm>
            <a:off x="311700" y="2834125"/>
            <a:ext cx="8520600" cy="792600"/>
          </a:xfrm>
          <a:prstGeom prst="rect">
            <a:avLst/>
          </a:prstGeom>
        </p:spPr>
        <p:txBody>
          <a:bodyPr anchorCtr="0" anchor="b"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745" name="Google Shape;1745;p14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746" name="Shape 1746"/>
        <p:cNvGrpSpPr/>
        <p:nvPr/>
      </p:nvGrpSpPr>
      <p:grpSpPr>
        <a:xfrm>
          <a:off x="0" y="0"/>
          <a:ext cx="0" cy="0"/>
          <a:chOff x="0" y="0"/>
          <a:chExt cx="0" cy="0"/>
        </a:xfrm>
      </p:grpSpPr>
      <p:sp>
        <p:nvSpPr>
          <p:cNvPr id="1747" name="Google Shape;1747;p150"/>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48" name="Google Shape;1748;p15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749" name="Shape 1749"/>
        <p:cNvGrpSpPr/>
        <p:nvPr/>
      </p:nvGrpSpPr>
      <p:grpSpPr>
        <a:xfrm>
          <a:off x="0" y="0"/>
          <a:ext cx="0" cy="0"/>
          <a:chOff x="0" y="0"/>
          <a:chExt cx="0" cy="0"/>
        </a:xfrm>
      </p:grpSpPr>
      <p:sp>
        <p:nvSpPr>
          <p:cNvPr id="1750" name="Google Shape;1750;p15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51" name="Google Shape;1751;p151"/>
          <p:cNvSpPr txBox="1"/>
          <p:nvPr>
            <p:ph idx="1" type="body"/>
          </p:nvPr>
        </p:nvSpPr>
        <p:spPr>
          <a:xfrm>
            <a:off x="311700" y="1152475"/>
            <a:ext cx="8520600" cy="34164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52" name="Google Shape;1752;p15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753" name="Shape 1753"/>
        <p:cNvGrpSpPr/>
        <p:nvPr/>
      </p:nvGrpSpPr>
      <p:grpSpPr>
        <a:xfrm>
          <a:off x="0" y="0"/>
          <a:ext cx="0" cy="0"/>
          <a:chOff x="0" y="0"/>
          <a:chExt cx="0" cy="0"/>
        </a:xfrm>
      </p:grpSpPr>
      <p:sp>
        <p:nvSpPr>
          <p:cNvPr id="1754" name="Google Shape;1754;p152"/>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55" name="Google Shape;1755;p152"/>
          <p:cNvSpPr txBox="1"/>
          <p:nvPr>
            <p:ph idx="1" type="body"/>
          </p:nvPr>
        </p:nvSpPr>
        <p:spPr>
          <a:xfrm>
            <a:off x="311700" y="1152475"/>
            <a:ext cx="3999900" cy="34164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756" name="Google Shape;1756;p152"/>
          <p:cNvSpPr txBox="1"/>
          <p:nvPr>
            <p:ph idx="2" type="body"/>
          </p:nvPr>
        </p:nvSpPr>
        <p:spPr>
          <a:xfrm>
            <a:off x="4832400" y="1152475"/>
            <a:ext cx="3999900" cy="34164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757" name="Google Shape;1757;p15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758" name="Shape 1758"/>
        <p:cNvGrpSpPr/>
        <p:nvPr/>
      </p:nvGrpSpPr>
      <p:grpSpPr>
        <a:xfrm>
          <a:off x="0" y="0"/>
          <a:ext cx="0" cy="0"/>
          <a:chOff x="0" y="0"/>
          <a:chExt cx="0" cy="0"/>
        </a:xfrm>
      </p:grpSpPr>
      <p:sp>
        <p:nvSpPr>
          <p:cNvPr id="1759" name="Google Shape;1759;p15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60" name="Google Shape;1760;p15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um title only">
  <p:cSld name="BLANK_1_1_1_1_2">
    <p:spTree>
      <p:nvGrpSpPr>
        <p:cNvPr id="249" name="Shape 249"/>
        <p:cNvGrpSpPr/>
        <p:nvPr/>
      </p:nvGrpSpPr>
      <p:grpSpPr>
        <a:xfrm>
          <a:off x="0" y="0"/>
          <a:ext cx="0" cy="0"/>
          <a:chOff x="0" y="0"/>
          <a:chExt cx="0" cy="0"/>
        </a:xfrm>
      </p:grpSpPr>
      <p:sp>
        <p:nvSpPr>
          <p:cNvPr id="250" name="Google Shape;250;p16"/>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251" name="Google Shape;251;p16"/>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252" name="Google Shape;252;p16"/>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761" name="Shape 1761"/>
        <p:cNvGrpSpPr/>
        <p:nvPr/>
      </p:nvGrpSpPr>
      <p:grpSpPr>
        <a:xfrm>
          <a:off x="0" y="0"/>
          <a:ext cx="0" cy="0"/>
          <a:chOff x="0" y="0"/>
          <a:chExt cx="0" cy="0"/>
        </a:xfrm>
      </p:grpSpPr>
      <p:sp>
        <p:nvSpPr>
          <p:cNvPr id="1762" name="Google Shape;1762;p154"/>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63" name="Google Shape;1763;p154"/>
          <p:cNvSpPr txBox="1"/>
          <p:nvPr>
            <p:ph idx="1" type="body"/>
          </p:nvPr>
        </p:nvSpPr>
        <p:spPr>
          <a:xfrm>
            <a:off x="311700" y="1389600"/>
            <a:ext cx="2808000" cy="31794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764" name="Google Shape;1764;p15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765" name="Shape 1765"/>
        <p:cNvGrpSpPr/>
        <p:nvPr/>
      </p:nvGrpSpPr>
      <p:grpSpPr>
        <a:xfrm>
          <a:off x="0" y="0"/>
          <a:ext cx="0" cy="0"/>
          <a:chOff x="0" y="0"/>
          <a:chExt cx="0" cy="0"/>
        </a:xfrm>
      </p:grpSpPr>
      <p:sp>
        <p:nvSpPr>
          <p:cNvPr id="1766" name="Google Shape;1766;p155"/>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767" name="Google Shape;1767;p15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768" name="Shape 1768"/>
        <p:cNvGrpSpPr/>
        <p:nvPr/>
      </p:nvGrpSpPr>
      <p:grpSpPr>
        <a:xfrm>
          <a:off x="0" y="0"/>
          <a:ext cx="0" cy="0"/>
          <a:chOff x="0" y="0"/>
          <a:chExt cx="0" cy="0"/>
        </a:xfrm>
      </p:grpSpPr>
      <p:sp>
        <p:nvSpPr>
          <p:cNvPr id="1769" name="Google Shape;1769;p1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56"/>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71" name="Google Shape;1771;p156"/>
          <p:cNvSpPr txBox="1"/>
          <p:nvPr>
            <p:ph idx="1" type="subTitle"/>
          </p:nvPr>
        </p:nvSpPr>
        <p:spPr>
          <a:xfrm>
            <a:off x="265500" y="2803075"/>
            <a:ext cx="4045200" cy="1235100"/>
          </a:xfrm>
          <a:prstGeom prst="rect">
            <a:avLst/>
          </a:prstGeom>
        </p:spPr>
        <p:txBody>
          <a:bodyPr anchorCtr="0" anchor="b"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772" name="Google Shape;1772;p156"/>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73" name="Google Shape;1773;p15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2">
    <p:spTree>
      <p:nvGrpSpPr>
        <p:cNvPr id="1774" name="Shape 1774"/>
        <p:cNvGrpSpPr/>
        <p:nvPr/>
      </p:nvGrpSpPr>
      <p:grpSpPr>
        <a:xfrm>
          <a:off x="0" y="0"/>
          <a:ext cx="0" cy="0"/>
          <a:chOff x="0" y="0"/>
          <a:chExt cx="0" cy="0"/>
        </a:xfrm>
      </p:grpSpPr>
      <p:sp>
        <p:nvSpPr>
          <p:cNvPr id="1775" name="Google Shape;1775;p157"/>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spcBef>
                <a:spcPts val="0"/>
              </a:spcBef>
              <a:spcAft>
                <a:spcPts val="0"/>
              </a:spcAft>
              <a:buSzPts val="800"/>
              <a:buNone/>
              <a:defRPr/>
            </a:lvl1pPr>
          </a:lstStyle>
          <a:p/>
        </p:txBody>
      </p:sp>
      <p:sp>
        <p:nvSpPr>
          <p:cNvPr id="1776" name="Google Shape;1776;p15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_1">
    <p:spTree>
      <p:nvGrpSpPr>
        <p:cNvPr id="1777" name="Shape 1777"/>
        <p:cNvGrpSpPr/>
        <p:nvPr/>
      </p:nvGrpSpPr>
      <p:grpSpPr>
        <a:xfrm>
          <a:off x="0" y="0"/>
          <a:ext cx="0" cy="0"/>
          <a:chOff x="0" y="0"/>
          <a:chExt cx="0" cy="0"/>
        </a:xfrm>
      </p:grpSpPr>
      <p:sp>
        <p:nvSpPr>
          <p:cNvPr id="1778" name="Google Shape;1778;p158"/>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779" name="Google Shape;1779;p158"/>
          <p:cNvSpPr txBox="1"/>
          <p:nvPr>
            <p:ph idx="1" type="body"/>
          </p:nvPr>
        </p:nvSpPr>
        <p:spPr>
          <a:xfrm>
            <a:off x="311700" y="3152225"/>
            <a:ext cx="8520600" cy="1300800"/>
          </a:xfrm>
          <a:prstGeom prst="rect">
            <a:avLst/>
          </a:prstGeom>
        </p:spPr>
        <p:txBody>
          <a:bodyPr anchorCtr="0" anchor="b" bIns="0" lIns="0" spcFirstLastPara="1" rIns="0" wrap="square" tIns="0">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780" name="Google Shape;1780;p15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781" name="Shape 1781"/>
        <p:cNvGrpSpPr/>
        <p:nvPr/>
      </p:nvGrpSpPr>
      <p:grpSpPr>
        <a:xfrm>
          <a:off x="0" y="0"/>
          <a:ext cx="0" cy="0"/>
          <a:chOff x="0" y="0"/>
          <a:chExt cx="0" cy="0"/>
        </a:xfrm>
      </p:grpSpPr>
      <p:sp>
        <p:nvSpPr>
          <p:cNvPr id="1782" name="Google Shape;1782;p15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783" name="Shape 1783"/>
        <p:cNvGrpSpPr/>
        <p:nvPr/>
      </p:nvGrpSpPr>
      <p:grpSpPr>
        <a:xfrm>
          <a:off x="0" y="0"/>
          <a:ext cx="0" cy="0"/>
          <a:chOff x="0" y="0"/>
          <a:chExt cx="0" cy="0"/>
        </a:xfrm>
      </p:grpSpPr>
      <p:sp>
        <p:nvSpPr>
          <p:cNvPr id="1784" name="Google Shape;1784;p160"/>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85" name="Google Shape;1785;p16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86" name="Google Shape;1786;p160"/>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87" name="Google Shape;1787;p160"/>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88" name="Google Shape;1788;p160"/>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89" name="Google Shape;1789;p160"/>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90" name="Google Shape;1790;p160"/>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791" name="Google Shape;1791;p160"/>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792" name="Shape 1792"/>
        <p:cNvGrpSpPr/>
        <p:nvPr/>
      </p:nvGrpSpPr>
      <p:grpSpPr>
        <a:xfrm>
          <a:off x="0" y="0"/>
          <a:ext cx="0" cy="0"/>
          <a:chOff x="0" y="0"/>
          <a:chExt cx="0" cy="0"/>
        </a:xfrm>
      </p:grpSpPr>
      <p:sp>
        <p:nvSpPr>
          <p:cNvPr id="1793" name="Google Shape;1793;p16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94" name="Google Shape;1794;p161"/>
          <p:cNvSpPr txBox="1"/>
          <p:nvPr>
            <p:ph idx="1" type="body"/>
          </p:nvPr>
        </p:nvSpPr>
        <p:spPr>
          <a:xfrm>
            <a:off x="311700" y="1152475"/>
            <a:ext cx="4473900" cy="34164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95" name="Google Shape;1795;p161"/>
          <p:cNvSpPr/>
          <p:nvPr>
            <p:ph idx="2" type="pic"/>
          </p:nvPr>
        </p:nvSpPr>
        <p:spPr>
          <a:xfrm>
            <a:off x="4992024" y="1152775"/>
            <a:ext cx="3840300" cy="3416400"/>
          </a:xfrm>
          <a:prstGeom prst="rect">
            <a:avLst/>
          </a:prstGeom>
          <a:noFill/>
          <a:ln>
            <a:noFill/>
          </a:ln>
        </p:spPr>
      </p:sp>
      <p:sp>
        <p:nvSpPr>
          <p:cNvPr id="1796" name="Google Shape;1796;p16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797" name="Shape 1797"/>
        <p:cNvGrpSpPr/>
        <p:nvPr/>
      </p:nvGrpSpPr>
      <p:grpSpPr>
        <a:xfrm>
          <a:off x="0" y="0"/>
          <a:ext cx="0" cy="0"/>
          <a:chOff x="0" y="0"/>
          <a:chExt cx="0" cy="0"/>
        </a:xfrm>
      </p:grpSpPr>
      <p:sp>
        <p:nvSpPr>
          <p:cNvPr id="1798" name="Google Shape;1798;p16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99" name="Google Shape;1799;p162"/>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800" name="Google Shape;1800;p162"/>
          <p:cNvSpPr txBox="1"/>
          <p:nvPr>
            <p:ph idx="1" type="body"/>
          </p:nvPr>
        </p:nvSpPr>
        <p:spPr>
          <a:xfrm>
            <a:off x="483150" y="2237788"/>
            <a:ext cx="36198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801" name="Google Shape;1801;p162"/>
          <p:cNvSpPr txBox="1"/>
          <p:nvPr>
            <p:ph idx="2" type="body"/>
          </p:nvPr>
        </p:nvSpPr>
        <p:spPr>
          <a:xfrm>
            <a:off x="5048000" y="2237788"/>
            <a:ext cx="36198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802" name="Google Shape;1802;p162"/>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803" name="Google Shape;1803;p162"/>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804" name="Shape 1804"/>
        <p:cNvGrpSpPr/>
        <p:nvPr/>
      </p:nvGrpSpPr>
      <p:grpSpPr>
        <a:xfrm>
          <a:off x="0" y="0"/>
          <a:ext cx="0" cy="0"/>
          <a:chOff x="0" y="0"/>
          <a:chExt cx="0" cy="0"/>
        </a:xfrm>
      </p:grpSpPr>
      <p:sp>
        <p:nvSpPr>
          <p:cNvPr id="1805" name="Google Shape;1805;p16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06" name="Google Shape;1806;p163"/>
          <p:cNvSpPr txBox="1"/>
          <p:nvPr>
            <p:ph idx="1" type="body"/>
          </p:nvPr>
        </p:nvSpPr>
        <p:spPr>
          <a:xfrm>
            <a:off x="483175" y="2417500"/>
            <a:ext cx="24555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807" name="Google Shape;1807;p163"/>
          <p:cNvSpPr txBox="1"/>
          <p:nvPr>
            <p:ph idx="2" type="body"/>
          </p:nvPr>
        </p:nvSpPr>
        <p:spPr>
          <a:xfrm>
            <a:off x="3347725" y="2417500"/>
            <a:ext cx="24555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808" name="Google Shape;1808;p163"/>
          <p:cNvSpPr txBox="1"/>
          <p:nvPr>
            <p:ph idx="3" type="body"/>
          </p:nvPr>
        </p:nvSpPr>
        <p:spPr>
          <a:xfrm>
            <a:off x="6212275" y="2417500"/>
            <a:ext cx="24555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809" name="Google Shape;1809;p163"/>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810" name="Google Shape;1810;p163"/>
          <p:cNvSpPr txBox="1"/>
          <p:nvPr>
            <p:ph idx="4"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811" name="Google Shape;1811;p163"/>
          <p:cNvSpPr txBox="1"/>
          <p:nvPr>
            <p:ph idx="5"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812" name="Google Shape;1812;p163"/>
          <p:cNvSpPr txBox="1"/>
          <p:nvPr>
            <p:ph idx="6"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p:cSld name="BLANK_1_1_1_1_1_1">
    <p:bg>
      <p:bgPr>
        <a:solidFill>
          <a:schemeClr val="lt1"/>
        </a:solidFill>
      </p:bgPr>
    </p:bg>
    <p:spTree>
      <p:nvGrpSpPr>
        <p:cNvPr id="253" name="Shape 253"/>
        <p:cNvGrpSpPr/>
        <p:nvPr/>
      </p:nvGrpSpPr>
      <p:grpSpPr>
        <a:xfrm>
          <a:off x="0" y="0"/>
          <a:ext cx="0" cy="0"/>
          <a:chOff x="0" y="0"/>
          <a:chExt cx="0" cy="0"/>
        </a:xfrm>
      </p:grpSpPr>
      <p:sp>
        <p:nvSpPr>
          <p:cNvPr id="254" name="Google Shape;254;p17"/>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2pPr>
            <a:lvl3pPr lvl="2">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3pPr>
            <a:lvl4pPr lvl="3">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4pPr>
            <a:lvl5pPr lvl="4">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5pPr>
            <a:lvl6pPr lvl="5">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6pPr>
            <a:lvl7pPr lvl="6">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7pPr>
            <a:lvl8pPr lvl="7">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8pPr>
            <a:lvl9pPr lvl="8">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9pPr>
          </a:lstStyle>
          <a:p/>
        </p:txBody>
      </p:sp>
      <p:sp>
        <p:nvSpPr>
          <p:cNvPr id="255" name="Google Shape;255;p17"/>
          <p:cNvSpPr/>
          <p:nvPr>
            <p:ph idx="2" type="pic"/>
          </p:nvPr>
        </p:nvSpPr>
        <p:spPr>
          <a:xfrm>
            <a:off x="1407350" y="1446450"/>
            <a:ext cx="1500300" cy="710100"/>
          </a:xfrm>
          <a:prstGeom prst="roundRect">
            <a:avLst>
              <a:gd fmla="val 16667" name="adj"/>
            </a:avLst>
          </a:prstGeom>
          <a:noFill/>
          <a:ln>
            <a:noFill/>
          </a:ln>
        </p:spPr>
      </p:sp>
      <p:sp>
        <p:nvSpPr>
          <p:cNvPr id="256" name="Google Shape;256;p17"/>
          <p:cNvSpPr txBox="1"/>
          <p:nvPr>
            <p:ph type="title"/>
          </p:nvPr>
        </p:nvSpPr>
        <p:spPr>
          <a:xfrm>
            <a:off x="1028550" y="2023325"/>
            <a:ext cx="7180800" cy="841800"/>
          </a:xfrm>
          <a:prstGeom prst="rect">
            <a:avLst/>
          </a:prstGeom>
        </p:spPr>
        <p:txBody>
          <a:bodyPr anchorCtr="0" anchor="t" bIns="0" lIns="91425" spcFirstLastPara="1" rIns="91425" wrap="square" tIns="91425">
            <a:spAutoFit/>
          </a:bodyPr>
          <a:lstStyle>
            <a:lvl1pPr lvl="0" algn="ctr">
              <a:lnSpc>
                <a:spcPct val="75000"/>
              </a:lnSpc>
              <a:spcBef>
                <a:spcPts val="0"/>
              </a:spcBef>
              <a:spcAft>
                <a:spcPts val="0"/>
              </a:spcAft>
              <a:buClr>
                <a:schemeClr val="dk1"/>
              </a:buClr>
              <a:buSzPts val="4800"/>
              <a:buFont typeface="Forum"/>
              <a:buNone/>
              <a:defRPr sz="4800">
                <a:solidFill>
                  <a:schemeClr val="dk1"/>
                </a:solidFill>
              </a:defRPr>
            </a:lvl1pPr>
            <a:lvl2pPr lvl="1"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2pPr>
            <a:lvl3pPr lvl="2"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3pPr>
            <a:lvl4pPr lvl="3"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4pPr>
            <a:lvl5pPr lvl="4"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5pPr>
            <a:lvl6pPr lvl="5"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6pPr>
            <a:lvl7pPr lvl="6"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7pPr>
            <a:lvl8pPr lvl="7"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8pPr>
            <a:lvl9pPr lvl="8" algn="ctr">
              <a:lnSpc>
                <a:spcPct val="75000"/>
              </a:lnSpc>
              <a:spcBef>
                <a:spcPts val="0"/>
              </a:spcBef>
              <a:spcAft>
                <a:spcPts val="0"/>
              </a:spcAft>
              <a:buClr>
                <a:schemeClr val="dk1"/>
              </a:buClr>
              <a:buSzPts val="4800"/>
              <a:buFont typeface="Forum"/>
              <a:buNone/>
              <a:defRPr sz="4800">
                <a:solidFill>
                  <a:schemeClr val="dk1"/>
                </a:solidFill>
                <a:latin typeface="Forum"/>
                <a:ea typeface="Forum"/>
                <a:cs typeface="Forum"/>
                <a:sym typeface="Forum"/>
              </a:defRPr>
            </a:lvl9pPr>
          </a:lstStyle>
          <a:p/>
        </p:txBody>
      </p:sp>
      <p:sp>
        <p:nvSpPr>
          <p:cNvPr id="257" name="Google Shape;257;p17"/>
          <p:cNvSpPr/>
          <p:nvPr>
            <p:ph idx="3" type="pic"/>
          </p:nvPr>
        </p:nvSpPr>
        <p:spPr>
          <a:xfrm>
            <a:off x="5316900" y="3181200"/>
            <a:ext cx="763800" cy="763800"/>
          </a:xfrm>
          <a:prstGeom prst="ellipse">
            <a:avLst/>
          </a:prstGeom>
          <a:noFill/>
          <a:ln>
            <a:noFill/>
          </a:ln>
        </p:spPr>
      </p:sp>
      <p:sp>
        <p:nvSpPr>
          <p:cNvPr id="258" name="Google Shape;258;p17"/>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dk1"/>
                </a:solidFill>
                <a:latin typeface="DM Sans"/>
                <a:ea typeface="DM Sans"/>
                <a:cs typeface="DM Sans"/>
                <a:sym typeface="DM Sans"/>
              </a:rPr>
              <a:t>‹#›</a:t>
            </a:fld>
            <a:endParaRPr sz="700">
              <a:solidFill>
                <a:schemeClr val="dk1"/>
              </a:solidFill>
              <a:latin typeface="DM Sans"/>
              <a:ea typeface="DM Sans"/>
              <a:cs typeface="DM Sans"/>
              <a:sym typeface="DM Sans"/>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813" name="Shape 1813"/>
        <p:cNvGrpSpPr/>
        <p:nvPr/>
      </p:nvGrpSpPr>
      <p:grpSpPr>
        <a:xfrm>
          <a:off x="0" y="0"/>
          <a:ext cx="0" cy="0"/>
          <a:chOff x="0" y="0"/>
          <a:chExt cx="0" cy="0"/>
        </a:xfrm>
      </p:grpSpPr>
      <p:sp>
        <p:nvSpPr>
          <p:cNvPr id="1814" name="Google Shape;1814;p16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15" name="Google Shape;1815;p164"/>
          <p:cNvSpPr txBox="1"/>
          <p:nvPr>
            <p:ph idx="1" type="body"/>
          </p:nvPr>
        </p:nvSpPr>
        <p:spPr>
          <a:xfrm>
            <a:off x="366725" y="1759093"/>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816" name="Google Shape;1816;p164"/>
          <p:cNvSpPr txBox="1"/>
          <p:nvPr>
            <p:ph idx="2" type="body"/>
          </p:nvPr>
        </p:nvSpPr>
        <p:spPr>
          <a:xfrm>
            <a:off x="4938725" y="1759093"/>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817" name="Google Shape;1817;p164"/>
          <p:cNvSpPr txBox="1"/>
          <p:nvPr>
            <p:ph idx="3" type="body"/>
          </p:nvPr>
        </p:nvSpPr>
        <p:spPr>
          <a:xfrm>
            <a:off x="366750" y="3648575"/>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818" name="Google Shape;1818;p164"/>
          <p:cNvSpPr txBox="1"/>
          <p:nvPr>
            <p:ph idx="4" type="body"/>
          </p:nvPr>
        </p:nvSpPr>
        <p:spPr>
          <a:xfrm>
            <a:off x="4938750" y="3648575"/>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819" name="Google Shape;1819;p164"/>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820" name="Google Shape;1820;p164"/>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821" name="Google Shape;1821;p164"/>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822" name="Google Shape;1822;p164"/>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823" name="Google Shape;1823;p164"/>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824" name="Shape 1824"/>
        <p:cNvGrpSpPr/>
        <p:nvPr/>
      </p:nvGrpSpPr>
      <p:grpSpPr>
        <a:xfrm>
          <a:off x="0" y="0"/>
          <a:ext cx="0" cy="0"/>
          <a:chOff x="0" y="0"/>
          <a:chExt cx="0" cy="0"/>
        </a:xfrm>
      </p:grpSpPr>
      <p:sp>
        <p:nvSpPr>
          <p:cNvPr id="1825" name="Google Shape;1825;p16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26" name="Google Shape;1826;p16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27" name="Google Shape;1827;p16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828" name="Shape 1828"/>
        <p:cNvGrpSpPr/>
        <p:nvPr/>
      </p:nvGrpSpPr>
      <p:grpSpPr>
        <a:xfrm>
          <a:off x="0" y="0"/>
          <a:ext cx="0" cy="0"/>
          <a:chOff x="0" y="0"/>
          <a:chExt cx="0" cy="0"/>
        </a:xfrm>
      </p:grpSpPr>
      <p:sp>
        <p:nvSpPr>
          <p:cNvPr id="1829" name="Google Shape;1829;p166"/>
          <p:cNvSpPr txBox="1"/>
          <p:nvPr>
            <p:ph idx="1" type="body"/>
          </p:nvPr>
        </p:nvSpPr>
        <p:spPr>
          <a:xfrm>
            <a:off x="311700" y="4080225"/>
            <a:ext cx="4027500" cy="9261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30" name="Google Shape;1830;p166"/>
          <p:cNvSpPr/>
          <p:nvPr>
            <p:ph idx="2" type="pic"/>
          </p:nvPr>
        </p:nvSpPr>
        <p:spPr>
          <a:xfrm>
            <a:off x="4804825" y="1133300"/>
            <a:ext cx="4027500" cy="2392800"/>
          </a:xfrm>
          <a:prstGeom prst="rect">
            <a:avLst/>
          </a:prstGeom>
          <a:noFill/>
          <a:ln>
            <a:noFill/>
          </a:ln>
        </p:spPr>
      </p:sp>
      <p:sp>
        <p:nvSpPr>
          <p:cNvPr id="1831" name="Google Shape;1831;p166"/>
          <p:cNvSpPr/>
          <p:nvPr>
            <p:ph idx="3" type="pic"/>
          </p:nvPr>
        </p:nvSpPr>
        <p:spPr>
          <a:xfrm>
            <a:off x="311725" y="1133300"/>
            <a:ext cx="4027500" cy="2392800"/>
          </a:xfrm>
          <a:prstGeom prst="rect">
            <a:avLst/>
          </a:prstGeom>
          <a:noFill/>
          <a:ln>
            <a:noFill/>
          </a:ln>
        </p:spPr>
      </p:sp>
      <p:sp>
        <p:nvSpPr>
          <p:cNvPr id="1832" name="Google Shape;1832;p166"/>
          <p:cNvSpPr txBox="1"/>
          <p:nvPr>
            <p:ph idx="4" type="body"/>
          </p:nvPr>
        </p:nvSpPr>
        <p:spPr>
          <a:xfrm>
            <a:off x="4804825" y="4080225"/>
            <a:ext cx="4027500" cy="9261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33" name="Google Shape;1833;p16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34" name="Google Shape;1834;p16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35" name="Google Shape;1835;p166"/>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36" name="Google Shape;1836;p166"/>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837" name="Shape 1837"/>
        <p:cNvGrpSpPr/>
        <p:nvPr/>
      </p:nvGrpSpPr>
      <p:grpSpPr>
        <a:xfrm>
          <a:off x="0" y="0"/>
          <a:ext cx="0" cy="0"/>
          <a:chOff x="0" y="0"/>
          <a:chExt cx="0" cy="0"/>
        </a:xfrm>
      </p:grpSpPr>
      <p:sp>
        <p:nvSpPr>
          <p:cNvPr id="1838" name="Google Shape;1838;p167"/>
          <p:cNvSpPr txBox="1"/>
          <p:nvPr>
            <p:ph idx="1" type="body"/>
          </p:nvPr>
        </p:nvSpPr>
        <p:spPr>
          <a:xfrm>
            <a:off x="311700" y="3911700"/>
            <a:ext cx="2627100" cy="10185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39" name="Google Shape;1839;p167"/>
          <p:cNvSpPr/>
          <p:nvPr>
            <p:ph idx="2" type="pic"/>
          </p:nvPr>
        </p:nvSpPr>
        <p:spPr>
          <a:xfrm>
            <a:off x="6205225" y="1128325"/>
            <a:ext cx="2627100" cy="2273100"/>
          </a:xfrm>
          <a:prstGeom prst="rect">
            <a:avLst/>
          </a:prstGeom>
          <a:noFill/>
          <a:ln>
            <a:noFill/>
          </a:ln>
        </p:spPr>
      </p:sp>
      <p:sp>
        <p:nvSpPr>
          <p:cNvPr id="1840" name="Google Shape;1840;p167"/>
          <p:cNvSpPr/>
          <p:nvPr>
            <p:ph idx="3" type="pic"/>
          </p:nvPr>
        </p:nvSpPr>
        <p:spPr>
          <a:xfrm>
            <a:off x="311725" y="1128325"/>
            <a:ext cx="2627100" cy="2273100"/>
          </a:xfrm>
          <a:prstGeom prst="rect">
            <a:avLst/>
          </a:prstGeom>
          <a:noFill/>
          <a:ln>
            <a:noFill/>
          </a:ln>
        </p:spPr>
      </p:sp>
      <p:sp>
        <p:nvSpPr>
          <p:cNvPr id="1841" name="Google Shape;1841;p167"/>
          <p:cNvSpPr txBox="1"/>
          <p:nvPr>
            <p:ph idx="4" type="body"/>
          </p:nvPr>
        </p:nvSpPr>
        <p:spPr>
          <a:xfrm>
            <a:off x="6205225" y="3911700"/>
            <a:ext cx="2627100" cy="10185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42" name="Google Shape;1842;p167"/>
          <p:cNvSpPr/>
          <p:nvPr>
            <p:ph idx="5" type="pic"/>
          </p:nvPr>
        </p:nvSpPr>
        <p:spPr>
          <a:xfrm>
            <a:off x="3255250" y="1128325"/>
            <a:ext cx="2627100" cy="2273100"/>
          </a:xfrm>
          <a:prstGeom prst="rect">
            <a:avLst/>
          </a:prstGeom>
          <a:noFill/>
          <a:ln>
            <a:noFill/>
          </a:ln>
        </p:spPr>
      </p:sp>
      <p:sp>
        <p:nvSpPr>
          <p:cNvPr id="1843" name="Google Shape;1843;p167"/>
          <p:cNvSpPr txBox="1"/>
          <p:nvPr>
            <p:ph idx="6" type="body"/>
          </p:nvPr>
        </p:nvSpPr>
        <p:spPr>
          <a:xfrm>
            <a:off x="3255250" y="3911700"/>
            <a:ext cx="2627100" cy="10185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44" name="Google Shape;1844;p16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45" name="Google Shape;1845;p167"/>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46" name="Google Shape;1846;p167"/>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7" name="Google Shape;1847;p167"/>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8" name="Google Shape;1848;p167"/>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849" name="Shape 1849"/>
        <p:cNvGrpSpPr/>
        <p:nvPr/>
      </p:nvGrpSpPr>
      <p:grpSpPr>
        <a:xfrm>
          <a:off x="0" y="0"/>
          <a:ext cx="0" cy="0"/>
          <a:chOff x="0" y="0"/>
          <a:chExt cx="0" cy="0"/>
        </a:xfrm>
      </p:grpSpPr>
      <p:sp>
        <p:nvSpPr>
          <p:cNvPr id="1850" name="Google Shape;1850;p168"/>
          <p:cNvSpPr/>
          <p:nvPr>
            <p:ph idx="2" type="pic"/>
          </p:nvPr>
        </p:nvSpPr>
        <p:spPr>
          <a:xfrm>
            <a:off x="311700" y="445025"/>
            <a:ext cx="8520600" cy="4218300"/>
          </a:xfrm>
          <a:prstGeom prst="rect">
            <a:avLst/>
          </a:prstGeom>
          <a:noFill/>
          <a:ln>
            <a:noFill/>
          </a:ln>
        </p:spPr>
      </p:sp>
      <p:sp>
        <p:nvSpPr>
          <p:cNvPr id="1851" name="Google Shape;1851;p16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852" name="Shape 1852"/>
        <p:cNvGrpSpPr/>
        <p:nvPr/>
      </p:nvGrpSpPr>
      <p:grpSpPr>
        <a:xfrm>
          <a:off x="0" y="0"/>
          <a:ext cx="0" cy="0"/>
          <a:chOff x="0" y="0"/>
          <a:chExt cx="0" cy="0"/>
        </a:xfrm>
      </p:grpSpPr>
      <p:sp>
        <p:nvSpPr>
          <p:cNvPr id="1853" name="Google Shape;1853;p16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54" name="Google Shape;1854;p169"/>
          <p:cNvSpPr/>
          <p:nvPr>
            <p:ph idx="2" type="pic"/>
          </p:nvPr>
        </p:nvSpPr>
        <p:spPr>
          <a:xfrm>
            <a:off x="3389600" y="118913"/>
            <a:ext cx="1643700" cy="1535100"/>
          </a:xfrm>
          <a:prstGeom prst="rect">
            <a:avLst/>
          </a:prstGeom>
          <a:noFill/>
          <a:ln>
            <a:noFill/>
          </a:ln>
        </p:spPr>
      </p:sp>
      <p:sp>
        <p:nvSpPr>
          <p:cNvPr id="1855" name="Google Shape;1855;p169"/>
          <p:cNvSpPr/>
          <p:nvPr>
            <p:ph idx="3" type="pic"/>
          </p:nvPr>
        </p:nvSpPr>
        <p:spPr>
          <a:xfrm>
            <a:off x="5195935" y="118913"/>
            <a:ext cx="1643700" cy="1535100"/>
          </a:xfrm>
          <a:prstGeom prst="rect">
            <a:avLst/>
          </a:prstGeom>
          <a:noFill/>
          <a:ln>
            <a:noFill/>
          </a:ln>
        </p:spPr>
      </p:sp>
      <p:sp>
        <p:nvSpPr>
          <p:cNvPr id="1856" name="Google Shape;1856;p169"/>
          <p:cNvSpPr/>
          <p:nvPr>
            <p:ph idx="4" type="pic"/>
          </p:nvPr>
        </p:nvSpPr>
        <p:spPr>
          <a:xfrm>
            <a:off x="7002270" y="118913"/>
            <a:ext cx="1643700" cy="1535100"/>
          </a:xfrm>
          <a:prstGeom prst="rect">
            <a:avLst/>
          </a:prstGeom>
          <a:noFill/>
          <a:ln>
            <a:noFill/>
          </a:ln>
        </p:spPr>
      </p:sp>
      <p:sp>
        <p:nvSpPr>
          <p:cNvPr id="1857" name="Google Shape;1857;p169"/>
          <p:cNvSpPr/>
          <p:nvPr>
            <p:ph idx="5" type="pic"/>
          </p:nvPr>
        </p:nvSpPr>
        <p:spPr>
          <a:xfrm>
            <a:off x="3389588" y="1804212"/>
            <a:ext cx="1643700" cy="1535100"/>
          </a:xfrm>
          <a:prstGeom prst="rect">
            <a:avLst/>
          </a:prstGeom>
          <a:noFill/>
          <a:ln>
            <a:noFill/>
          </a:ln>
        </p:spPr>
      </p:sp>
      <p:sp>
        <p:nvSpPr>
          <p:cNvPr id="1858" name="Google Shape;1858;p169"/>
          <p:cNvSpPr/>
          <p:nvPr>
            <p:ph idx="6" type="pic"/>
          </p:nvPr>
        </p:nvSpPr>
        <p:spPr>
          <a:xfrm>
            <a:off x="5195922" y="1804212"/>
            <a:ext cx="1643700" cy="1535100"/>
          </a:xfrm>
          <a:prstGeom prst="rect">
            <a:avLst/>
          </a:prstGeom>
          <a:noFill/>
          <a:ln>
            <a:noFill/>
          </a:ln>
        </p:spPr>
      </p:sp>
      <p:sp>
        <p:nvSpPr>
          <p:cNvPr id="1859" name="Google Shape;1859;p169"/>
          <p:cNvSpPr/>
          <p:nvPr>
            <p:ph idx="7" type="pic"/>
          </p:nvPr>
        </p:nvSpPr>
        <p:spPr>
          <a:xfrm>
            <a:off x="7002257" y="1804212"/>
            <a:ext cx="1643700" cy="1535100"/>
          </a:xfrm>
          <a:prstGeom prst="rect">
            <a:avLst/>
          </a:prstGeom>
          <a:noFill/>
          <a:ln>
            <a:noFill/>
          </a:ln>
        </p:spPr>
      </p:sp>
      <p:sp>
        <p:nvSpPr>
          <p:cNvPr id="1860" name="Google Shape;1860;p169"/>
          <p:cNvSpPr txBox="1"/>
          <p:nvPr>
            <p:ph type="title"/>
          </p:nvPr>
        </p:nvSpPr>
        <p:spPr>
          <a:xfrm>
            <a:off x="351550" y="445025"/>
            <a:ext cx="2596800" cy="17064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61" name="Google Shape;1861;p169"/>
          <p:cNvSpPr/>
          <p:nvPr>
            <p:ph idx="8" type="pic"/>
          </p:nvPr>
        </p:nvSpPr>
        <p:spPr>
          <a:xfrm>
            <a:off x="3389588" y="3489487"/>
            <a:ext cx="1643700" cy="1535100"/>
          </a:xfrm>
          <a:prstGeom prst="rect">
            <a:avLst/>
          </a:prstGeom>
          <a:noFill/>
          <a:ln>
            <a:noFill/>
          </a:ln>
        </p:spPr>
      </p:sp>
      <p:sp>
        <p:nvSpPr>
          <p:cNvPr id="1862" name="Google Shape;1862;p169"/>
          <p:cNvSpPr/>
          <p:nvPr>
            <p:ph idx="9" type="pic"/>
          </p:nvPr>
        </p:nvSpPr>
        <p:spPr>
          <a:xfrm>
            <a:off x="5195922" y="3489487"/>
            <a:ext cx="1643700" cy="1535100"/>
          </a:xfrm>
          <a:prstGeom prst="rect">
            <a:avLst/>
          </a:prstGeom>
          <a:noFill/>
          <a:ln>
            <a:noFill/>
          </a:ln>
        </p:spPr>
      </p:sp>
      <p:sp>
        <p:nvSpPr>
          <p:cNvPr id="1863" name="Google Shape;1863;p16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4"/>
        </a:solidFill>
      </p:bgPr>
    </p:bg>
    <p:spTree>
      <p:nvGrpSpPr>
        <p:cNvPr id="1864" name="Shape 1864"/>
        <p:cNvGrpSpPr/>
        <p:nvPr/>
      </p:nvGrpSpPr>
      <p:grpSpPr>
        <a:xfrm>
          <a:off x="0" y="0"/>
          <a:ext cx="0" cy="0"/>
          <a:chOff x="0" y="0"/>
          <a:chExt cx="0" cy="0"/>
        </a:xfrm>
      </p:grpSpPr>
      <p:sp>
        <p:nvSpPr>
          <p:cNvPr id="1865" name="Google Shape;1865;p170"/>
          <p:cNvSpPr/>
          <p:nvPr>
            <p:ph idx="2" type="pic"/>
          </p:nvPr>
        </p:nvSpPr>
        <p:spPr>
          <a:xfrm>
            <a:off x="6148575" y="0"/>
            <a:ext cx="2995500" cy="1425600"/>
          </a:xfrm>
          <a:prstGeom prst="rect">
            <a:avLst/>
          </a:prstGeom>
          <a:noFill/>
          <a:ln>
            <a:noFill/>
          </a:ln>
        </p:spPr>
      </p:sp>
      <p:sp>
        <p:nvSpPr>
          <p:cNvPr id="1866" name="Google Shape;1866;p170"/>
          <p:cNvSpPr/>
          <p:nvPr>
            <p:ph idx="3" type="pic"/>
          </p:nvPr>
        </p:nvSpPr>
        <p:spPr>
          <a:xfrm>
            <a:off x="6148575" y="3803400"/>
            <a:ext cx="2995500" cy="1342800"/>
          </a:xfrm>
          <a:prstGeom prst="rect">
            <a:avLst/>
          </a:prstGeom>
          <a:noFill/>
          <a:ln>
            <a:noFill/>
          </a:ln>
        </p:spPr>
      </p:sp>
      <p:sp>
        <p:nvSpPr>
          <p:cNvPr id="1867" name="Google Shape;1867;p170"/>
          <p:cNvSpPr txBox="1"/>
          <p:nvPr>
            <p:ph type="title"/>
          </p:nvPr>
        </p:nvSpPr>
        <p:spPr>
          <a:xfrm>
            <a:off x="740693" y="1"/>
            <a:ext cx="3531000" cy="1086900"/>
          </a:xfrm>
          <a:prstGeom prst="rect">
            <a:avLst/>
          </a:prstGeom>
        </p:spPr>
        <p:txBody>
          <a:bodyPr anchorCtr="0" anchor="b" bIns="0" lIns="0" spcFirstLastPara="1" rIns="0" wrap="square" tIns="0">
            <a:noAutofit/>
          </a:bodyPr>
          <a:lstStyle>
            <a:lvl1pPr lvl="0">
              <a:spcBef>
                <a:spcPts val="0"/>
              </a:spcBef>
              <a:spcAft>
                <a:spcPts val="0"/>
              </a:spcAft>
              <a:buSzPts val="2800"/>
              <a:buFont typeface="Work Sans"/>
              <a:buNone/>
              <a:defRPr>
                <a:latin typeface="Work Sans"/>
                <a:ea typeface="Work Sans"/>
                <a:cs typeface="Work Sans"/>
                <a:sym typeface="Work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68" name="Google Shape;1868;p170"/>
          <p:cNvSpPr/>
          <p:nvPr>
            <p:ph idx="4" type="pic"/>
          </p:nvPr>
        </p:nvSpPr>
        <p:spPr>
          <a:xfrm>
            <a:off x="2962800" y="3803400"/>
            <a:ext cx="3185700" cy="1342800"/>
          </a:xfrm>
          <a:prstGeom prst="rect">
            <a:avLst/>
          </a:prstGeom>
          <a:noFill/>
          <a:ln>
            <a:noFill/>
          </a:ln>
        </p:spPr>
      </p:sp>
      <p:sp>
        <p:nvSpPr>
          <p:cNvPr id="1869" name="Google Shape;1869;p170"/>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70" name="Google Shape;1870;p170"/>
          <p:cNvSpPr/>
          <p:nvPr>
            <p:ph idx="5" type="pic"/>
          </p:nvPr>
        </p:nvSpPr>
        <p:spPr>
          <a:xfrm>
            <a:off x="664500" y="1341525"/>
            <a:ext cx="3831300" cy="1833300"/>
          </a:xfrm>
          <a:prstGeom prst="rect">
            <a:avLst/>
          </a:prstGeom>
          <a:noFill/>
          <a:ln>
            <a:noFill/>
          </a:ln>
        </p:spPr>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accent1"/>
        </a:solidFill>
      </p:bgPr>
    </p:bg>
    <p:spTree>
      <p:nvGrpSpPr>
        <p:cNvPr id="1871" name="Shape 1871"/>
        <p:cNvGrpSpPr/>
        <p:nvPr/>
      </p:nvGrpSpPr>
      <p:grpSpPr>
        <a:xfrm>
          <a:off x="0" y="0"/>
          <a:ext cx="0" cy="0"/>
          <a:chOff x="0" y="0"/>
          <a:chExt cx="0" cy="0"/>
        </a:xfrm>
      </p:grpSpPr>
      <p:sp>
        <p:nvSpPr>
          <p:cNvPr id="1872" name="Google Shape;1872;p171"/>
          <p:cNvSpPr/>
          <p:nvPr/>
        </p:nvSpPr>
        <p:spPr>
          <a:xfrm rot="5400000">
            <a:off x="2419800" y="-1953625"/>
            <a:ext cx="4276500" cy="8659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71"/>
          <p:cNvSpPr txBox="1"/>
          <p:nvPr>
            <p:ph type="title"/>
          </p:nvPr>
        </p:nvSpPr>
        <p:spPr>
          <a:xfrm>
            <a:off x="438912" y="457200"/>
            <a:ext cx="8202300" cy="348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1874" name="Google Shape;1874;p171"/>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l">
              <a:spcBef>
                <a:spcPts val="0"/>
              </a:spcBef>
              <a:spcAft>
                <a:spcPts val="0"/>
              </a:spcAft>
              <a:buNone/>
            </a:pPr>
            <a:fld id="{00000000-1234-1234-1234-123412341234}" type="slidenum">
              <a:rPr lang="en"/>
              <a:t>‹#›</a:t>
            </a:fld>
            <a:endParaRPr/>
          </a:p>
        </p:txBody>
      </p:sp>
      <p:sp>
        <p:nvSpPr>
          <p:cNvPr id="1875" name="Google Shape;1875;p171"/>
          <p:cNvSpPr txBox="1"/>
          <p:nvPr>
            <p:ph idx="1" type="body"/>
          </p:nvPr>
        </p:nvSpPr>
        <p:spPr>
          <a:xfrm>
            <a:off x="454600" y="1565585"/>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876" name="Google Shape;1876;p171"/>
          <p:cNvSpPr txBox="1"/>
          <p:nvPr>
            <p:ph idx="2" type="body"/>
          </p:nvPr>
        </p:nvSpPr>
        <p:spPr>
          <a:xfrm>
            <a:off x="687925" y="1690985"/>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877" name="Google Shape;1877;p171"/>
          <p:cNvSpPr txBox="1"/>
          <p:nvPr>
            <p:ph idx="3" type="body"/>
          </p:nvPr>
        </p:nvSpPr>
        <p:spPr>
          <a:xfrm>
            <a:off x="454600" y="2516416"/>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878" name="Google Shape;1878;p171"/>
          <p:cNvSpPr txBox="1"/>
          <p:nvPr>
            <p:ph idx="4" type="body"/>
          </p:nvPr>
        </p:nvSpPr>
        <p:spPr>
          <a:xfrm>
            <a:off x="687925" y="2641816"/>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879" name="Google Shape;1879;p171"/>
          <p:cNvSpPr txBox="1"/>
          <p:nvPr>
            <p:ph idx="5" type="body"/>
          </p:nvPr>
        </p:nvSpPr>
        <p:spPr>
          <a:xfrm>
            <a:off x="2684925" y="1565585"/>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880" name="Google Shape;1880;p171"/>
          <p:cNvSpPr txBox="1"/>
          <p:nvPr>
            <p:ph idx="6" type="body"/>
          </p:nvPr>
        </p:nvSpPr>
        <p:spPr>
          <a:xfrm>
            <a:off x="2918250" y="1690985"/>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881" name="Google Shape;1881;p171"/>
          <p:cNvSpPr txBox="1"/>
          <p:nvPr>
            <p:ph idx="7" type="body"/>
          </p:nvPr>
        </p:nvSpPr>
        <p:spPr>
          <a:xfrm>
            <a:off x="2684925" y="2516416"/>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882" name="Google Shape;1882;p171"/>
          <p:cNvSpPr txBox="1"/>
          <p:nvPr>
            <p:ph idx="8" type="body"/>
          </p:nvPr>
        </p:nvSpPr>
        <p:spPr>
          <a:xfrm>
            <a:off x="2918250" y="2641816"/>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883" name="Google Shape;1883;p171"/>
          <p:cNvSpPr txBox="1"/>
          <p:nvPr>
            <p:ph idx="9" type="body"/>
          </p:nvPr>
        </p:nvSpPr>
        <p:spPr>
          <a:xfrm>
            <a:off x="4901400" y="1565585"/>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884" name="Google Shape;1884;p171"/>
          <p:cNvSpPr txBox="1"/>
          <p:nvPr>
            <p:ph idx="13" type="body"/>
          </p:nvPr>
        </p:nvSpPr>
        <p:spPr>
          <a:xfrm>
            <a:off x="5134725" y="1690985"/>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885" name="Google Shape;1885;p171"/>
          <p:cNvSpPr txBox="1"/>
          <p:nvPr>
            <p:ph idx="14" type="body"/>
          </p:nvPr>
        </p:nvSpPr>
        <p:spPr>
          <a:xfrm>
            <a:off x="4901400" y="2516416"/>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886" name="Google Shape;1886;p171"/>
          <p:cNvSpPr txBox="1"/>
          <p:nvPr>
            <p:ph idx="15" type="body"/>
          </p:nvPr>
        </p:nvSpPr>
        <p:spPr>
          <a:xfrm>
            <a:off x="5134725" y="2641816"/>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887" name="Google Shape;1887;p171"/>
          <p:cNvSpPr txBox="1"/>
          <p:nvPr>
            <p:ph idx="16" type="body"/>
          </p:nvPr>
        </p:nvSpPr>
        <p:spPr>
          <a:xfrm>
            <a:off x="7117875" y="1565585"/>
            <a:ext cx="15417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888" name="Google Shape;1888;p171"/>
          <p:cNvSpPr txBox="1"/>
          <p:nvPr>
            <p:ph idx="17" type="body"/>
          </p:nvPr>
        </p:nvSpPr>
        <p:spPr>
          <a:xfrm>
            <a:off x="7350149" y="1690985"/>
            <a:ext cx="1309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889" name="Google Shape;1889;p171"/>
          <p:cNvSpPr txBox="1"/>
          <p:nvPr>
            <p:ph idx="18" type="body"/>
          </p:nvPr>
        </p:nvSpPr>
        <p:spPr>
          <a:xfrm>
            <a:off x="7117875" y="2516416"/>
            <a:ext cx="15417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890" name="Google Shape;1890;p171"/>
          <p:cNvSpPr txBox="1"/>
          <p:nvPr>
            <p:ph idx="19" type="body"/>
          </p:nvPr>
        </p:nvSpPr>
        <p:spPr>
          <a:xfrm>
            <a:off x="7350149" y="2641816"/>
            <a:ext cx="1309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891" name="Google Shape;1891;p171"/>
          <p:cNvSpPr txBox="1"/>
          <p:nvPr>
            <p:ph idx="20"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892" name="Google Shape;1892;p171"/>
          <p:cNvSpPr txBox="1"/>
          <p:nvPr>
            <p:ph idx="21"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893" name="Google Shape;1893;p171"/>
          <p:cNvSpPr txBox="1"/>
          <p:nvPr>
            <p:ph idx="22"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SzPts val="800"/>
              <a:buChar char="●"/>
              <a:defRPr/>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a:lvl3pPr>
            <a:lvl4pPr indent="-279400" lvl="3" marL="1828800" algn="r">
              <a:spcBef>
                <a:spcPts val="0"/>
              </a:spcBef>
              <a:spcAft>
                <a:spcPts val="0"/>
              </a:spcAft>
              <a:buSzPts val="800"/>
              <a:buChar char="●"/>
              <a:defRPr/>
            </a:lvl4pPr>
            <a:lvl5pPr indent="-279400" lvl="4" marL="2286000" algn="r">
              <a:spcBef>
                <a:spcPts val="0"/>
              </a:spcBef>
              <a:spcAft>
                <a:spcPts val="0"/>
              </a:spcAft>
              <a:buSzPts val="800"/>
              <a:buChar char="○"/>
              <a:defRPr/>
            </a:lvl5pPr>
            <a:lvl6pPr indent="-279400" lvl="5" marL="2743200" algn="r">
              <a:spcBef>
                <a:spcPts val="0"/>
              </a:spcBef>
              <a:spcAft>
                <a:spcPts val="0"/>
              </a:spcAft>
              <a:buSzPts val="800"/>
              <a:buChar char="■"/>
              <a:defRPr/>
            </a:lvl6pPr>
            <a:lvl7pPr indent="-279400" lvl="6" marL="3200400" algn="r">
              <a:spcBef>
                <a:spcPts val="0"/>
              </a:spcBef>
              <a:spcAft>
                <a:spcPts val="0"/>
              </a:spcAft>
              <a:buSzPts val="800"/>
              <a:buChar char="●"/>
              <a:defRPr/>
            </a:lvl7pPr>
            <a:lvl8pPr indent="-279400" lvl="7" marL="3657600" algn="r">
              <a:spcBef>
                <a:spcPts val="0"/>
              </a:spcBef>
              <a:spcAft>
                <a:spcPts val="0"/>
              </a:spcAft>
              <a:buSzPts val="800"/>
              <a:buChar char="○"/>
              <a:defRPr/>
            </a:lvl8pPr>
            <a:lvl9pPr indent="-279400" lvl="8" marL="4114800" algn="r">
              <a:spcBef>
                <a:spcPts val="0"/>
              </a:spcBef>
              <a:spcAft>
                <a:spcPts val="0"/>
              </a:spcAft>
              <a:buSzPts val="800"/>
              <a:buChar char="■"/>
              <a:defRPr/>
            </a:lvl9pPr>
          </a:lstStyle>
          <a:p/>
        </p:txBody>
      </p:sp>
      <p:cxnSp>
        <p:nvCxnSpPr>
          <p:cNvPr id="1894" name="Google Shape;1894;p171"/>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extLst>
    <p:ext uri="{DCECCB84-F9BA-43D5-87BE-67443E8EF086}">
      <p15:sldGuideLst>
        <p15:guide id="1" pos="286">
          <p15:clr>
            <a:srgbClr val="E46962"/>
          </p15:clr>
        </p15:guide>
        <p15:guide id="2" pos="5455">
          <p15:clr>
            <a:srgbClr val="E46962"/>
          </p15:clr>
        </p15:guide>
        <p15:guide id="3" pos="1688">
          <p15:clr>
            <a:srgbClr val="E46962"/>
          </p15:clr>
        </p15:guide>
        <p15:guide id="4" pos="3087">
          <p15:clr>
            <a:srgbClr val="E46962"/>
          </p15:clr>
        </p15:guide>
        <p15:guide id="5" pos="4484">
          <p15:clr>
            <a:srgbClr val="E46962"/>
          </p15:clr>
        </p15:guide>
        <p15:guide id="6" pos="1262">
          <p15:clr>
            <a:srgbClr val="E46962"/>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 Summary" type="tx">
  <p:cSld name="TITLE_AND_BODY">
    <p:spTree>
      <p:nvGrpSpPr>
        <p:cNvPr id="1895" name="Shape 1895"/>
        <p:cNvGrpSpPr/>
        <p:nvPr/>
      </p:nvGrpSpPr>
      <p:grpSpPr>
        <a:xfrm>
          <a:off x="0" y="0"/>
          <a:ext cx="0" cy="0"/>
          <a:chOff x="0" y="0"/>
          <a:chExt cx="0" cy="0"/>
        </a:xfrm>
      </p:grpSpPr>
      <p:sp>
        <p:nvSpPr>
          <p:cNvPr id="1896" name="Google Shape;1896;p172"/>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72"/>
          <p:cNvSpPr txBox="1"/>
          <p:nvPr>
            <p:ph type="title"/>
          </p:nvPr>
        </p:nvSpPr>
        <p:spPr>
          <a:xfrm>
            <a:off x="440663" y="612669"/>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dk1"/>
              </a:buClr>
              <a:buSzPts val="2800"/>
              <a:buFont typeface="Work Sans Black"/>
              <a:buNone/>
              <a:defRPr>
                <a:solidFill>
                  <a:schemeClr val="dk1"/>
                </a:solidFill>
              </a:defRPr>
            </a:lvl2pPr>
            <a:lvl3pPr lvl="2">
              <a:spcBef>
                <a:spcPts val="0"/>
              </a:spcBef>
              <a:spcAft>
                <a:spcPts val="0"/>
              </a:spcAft>
              <a:buClr>
                <a:schemeClr val="dk1"/>
              </a:buClr>
              <a:buSzPts val="2800"/>
              <a:buFont typeface="Work Sans Black"/>
              <a:buNone/>
              <a:defRPr>
                <a:solidFill>
                  <a:schemeClr val="dk1"/>
                </a:solidFill>
              </a:defRPr>
            </a:lvl3pPr>
            <a:lvl4pPr lvl="3">
              <a:spcBef>
                <a:spcPts val="0"/>
              </a:spcBef>
              <a:spcAft>
                <a:spcPts val="0"/>
              </a:spcAft>
              <a:buClr>
                <a:schemeClr val="dk1"/>
              </a:buClr>
              <a:buSzPts val="2800"/>
              <a:buFont typeface="Work Sans Black"/>
              <a:buNone/>
              <a:defRPr>
                <a:solidFill>
                  <a:schemeClr val="dk1"/>
                </a:solidFill>
              </a:defRPr>
            </a:lvl4pPr>
            <a:lvl5pPr lvl="4">
              <a:spcBef>
                <a:spcPts val="0"/>
              </a:spcBef>
              <a:spcAft>
                <a:spcPts val="0"/>
              </a:spcAft>
              <a:buClr>
                <a:schemeClr val="dk1"/>
              </a:buClr>
              <a:buSzPts val="2800"/>
              <a:buFont typeface="Work Sans Black"/>
              <a:buNone/>
              <a:defRPr>
                <a:solidFill>
                  <a:schemeClr val="dk1"/>
                </a:solidFill>
              </a:defRPr>
            </a:lvl5pPr>
            <a:lvl6pPr lvl="5">
              <a:spcBef>
                <a:spcPts val="0"/>
              </a:spcBef>
              <a:spcAft>
                <a:spcPts val="0"/>
              </a:spcAft>
              <a:buClr>
                <a:schemeClr val="dk1"/>
              </a:buClr>
              <a:buSzPts val="2800"/>
              <a:buFont typeface="Work Sans Black"/>
              <a:buNone/>
              <a:defRPr>
                <a:solidFill>
                  <a:schemeClr val="dk1"/>
                </a:solidFill>
              </a:defRPr>
            </a:lvl6pPr>
            <a:lvl7pPr lvl="6">
              <a:spcBef>
                <a:spcPts val="0"/>
              </a:spcBef>
              <a:spcAft>
                <a:spcPts val="0"/>
              </a:spcAft>
              <a:buClr>
                <a:schemeClr val="dk1"/>
              </a:buClr>
              <a:buSzPts val="2800"/>
              <a:buFont typeface="Work Sans Black"/>
              <a:buNone/>
              <a:defRPr>
                <a:solidFill>
                  <a:schemeClr val="dk1"/>
                </a:solidFill>
              </a:defRPr>
            </a:lvl7pPr>
            <a:lvl8pPr lvl="7">
              <a:spcBef>
                <a:spcPts val="0"/>
              </a:spcBef>
              <a:spcAft>
                <a:spcPts val="0"/>
              </a:spcAft>
              <a:buClr>
                <a:schemeClr val="dk1"/>
              </a:buClr>
              <a:buSzPts val="2800"/>
              <a:buFont typeface="Work Sans Black"/>
              <a:buNone/>
              <a:defRPr>
                <a:solidFill>
                  <a:schemeClr val="dk1"/>
                </a:solidFill>
              </a:defRPr>
            </a:lvl8pPr>
            <a:lvl9pPr lvl="8">
              <a:spcBef>
                <a:spcPts val="0"/>
              </a:spcBef>
              <a:spcAft>
                <a:spcPts val="0"/>
              </a:spcAft>
              <a:buClr>
                <a:schemeClr val="dk1"/>
              </a:buClr>
              <a:buSzPts val="2800"/>
              <a:buFont typeface="Work Sans Black"/>
              <a:buNone/>
              <a:defRPr>
                <a:solidFill>
                  <a:schemeClr val="dk1"/>
                </a:solidFill>
              </a:defRPr>
            </a:lvl9pPr>
          </a:lstStyle>
          <a:p/>
        </p:txBody>
      </p:sp>
      <p:sp>
        <p:nvSpPr>
          <p:cNvPr id="1898" name="Google Shape;1898;p172"/>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1899" name="Google Shape;1899;p172"/>
          <p:cNvSpPr/>
          <p:nvPr>
            <p:ph idx="2" type="pic"/>
          </p:nvPr>
        </p:nvSpPr>
        <p:spPr>
          <a:xfrm>
            <a:off x="456025" y="2138426"/>
            <a:ext cx="1766100" cy="1189800"/>
          </a:xfrm>
          <a:prstGeom prst="rect">
            <a:avLst/>
          </a:prstGeom>
          <a:noFill/>
          <a:ln>
            <a:noFill/>
          </a:ln>
        </p:spPr>
      </p:sp>
      <p:sp>
        <p:nvSpPr>
          <p:cNvPr id="1900" name="Google Shape;1900;p172"/>
          <p:cNvSpPr txBox="1"/>
          <p:nvPr>
            <p:ph idx="3" type="subTitle"/>
          </p:nvPr>
        </p:nvSpPr>
        <p:spPr>
          <a:xfrm>
            <a:off x="453325" y="3530474"/>
            <a:ext cx="2283600" cy="1692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1100"/>
              <a:buFont typeface="Work Sans Black"/>
              <a:buNone/>
              <a:defRPr/>
            </a:lvl1pPr>
            <a:lvl2pPr lvl="1">
              <a:spcBef>
                <a:spcPts val="0"/>
              </a:spcBef>
              <a:spcAft>
                <a:spcPts val="0"/>
              </a:spcAft>
              <a:buClr>
                <a:schemeClr val="lt2"/>
              </a:buClr>
              <a:buSzPts val="1100"/>
              <a:buFont typeface="Work Sans Black"/>
              <a:buNone/>
              <a:defRPr/>
            </a:lvl2pPr>
            <a:lvl3pPr lvl="2">
              <a:spcBef>
                <a:spcPts val="0"/>
              </a:spcBef>
              <a:spcAft>
                <a:spcPts val="0"/>
              </a:spcAft>
              <a:buClr>
                <a:schemeClr val="lt2"/>
              </a:buClr>
              <a:buSzPts val="1100"/>
              <a:buFont typeface="Work Sans Black"/>
              <a:buNone/>
              <a:defRPr/>
            </a:lvl3pPr>
            <a:lvl4pPr lvl="3">
              <a:spcBef>
                <a:spcPts val="0"/>
              </a:spcBef>
              <a:spcAft>
                <a:spcPts val="0"/>
              </a:spcAft>
              <a:buClr>
                <a:schemeClr val="lt2"/>
              </a:buClr>
              <a:buSzPts val="1100"/>
              <a:buFont typeface="Work Sans Black"/>
              <a:buNone/>
              <a:defRPr/>
            </a:lvl4pPr>
            <a:lvl5pPr lvl="4">
              <a:spcBef>
                <a:spcPts val="0"/>
              </a:spcBef>
              <a:spcAft>
                <a:spcPts val="0"/>
              </a:spcAft>
              <a:buClr>
                <a:schemeClr val="lt2"/>
              </a:buClr>
              <a:buSzPts val="1100"/>
              <a:buFont typeface="Work Sans Black"/>
              <a:buNone/>
              <a:defRPr/>
            </a:lvl5pPr>
            <a:lvl6pPr lvl="5">
              <a:spcBef>
                <a:spcPts val="0"/>
              </a:spcBef>
              <a:spcAft>
                <a:spcPts val="0"/>
              </a:spcAft>
              <a:buClr>
                <a:schemeClr val="lt2"/>
              </a:buClr>
              <a:buSzPts val="1100"/>
              <a:buFont typeface="Work Sans Black"/>
              <a:buNone/>
              <a:defRPr/>
            </a:lvl6pPr>
            <a:lvl7pPr lvl="6">
              <a:spcBef>
                <a:spcPts val="0"/>
              </a:spcBef>
              <a:spcAft>
                <a:spcPts val="0"/>
              </a:spcAft>
              <a:buClr>
                <a:schemeClr val="lt2"/>
              </a:buClr>
              <a:buSzPts val="1100"/>
              <a:buFont typeface="Work Sans Black"/>
              <a:buNone/>
              <a:defRPr/>
            </a:lvl7pPr>
            <a:lvl8pPr lvl="7">
              <a:spcBef>
                <a:spcPts val="0"/>
              </a:spcBef>
              <a:spcAft>
                <a:spcPts val="0"/>
              </a:spcAft>
              <a:buClr>
                <a:schemeClr val="lt2"/>
              </a:buClr>
              <a:buSzPts val="1100"/>
              <a:buFont typeface="Work Sans Black"/>
              <a:buNone/>
              <a:defRPr/>
            </a:lvl8pPr>
            <a:lvl9pPr lvl="8">
              <a:spcBef>
                <a:spcPts val="0"/>
              </a:spcBef>
              <a:spcAft>
                <a:spcPts val="0"/>
              </a:spcAft>
              <a:buClr>
                <a:schemeClr val="lt2"/>
              </a:buClr>
              <a:buSzPts val="1100"/>
              <a:buFont typeface="Work Sans Black"/>
              <a:buNone/>
              <a:defRPr/>
            </a:lvl9pPr>
          </a:lstStyle>
          <a:p/>
        </p:txBody>
      </p:sp>
      <p:sp>
        <p:nvSpPr>
          <p:cNvPr id="1901" name="Google Shape;1901;p172"/>
          <p:cNvSpPr/>
          <p:nvPr/>
        </p:nvSpPr>
        <p:spPr>
          <a:xfrm rot="5400000">
            <a:off x="2419450"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72"/>
          <p:cNvSpPr txBox="1"/>
          <p:nvPr>
            <p:ph idx="4" type="body"/>
          </p:nvPr>
        </p:nvSpPr>
        <p:spPr>
          <a:xfrm>
            <a:off x="3412150" y="3803400"/>
            <a:ext cx="2277000" cy="498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1903" name="Google Shape;1903;p172"/>
          <p:cNvSpPr/>
          <p:nvPr>
            <p:ph idx="5" type="pic"/>
          </p:nvPr>
        </p:nvSpPr>
        <p:spPr>
          <a:xfrm>
            <a:off x="3418600" y="2138400"/>
            <a:ext cx="1766100" cy="1189800"/>
          </a:xfrm>
          <a:prstGeom prst="rect">
            <a:avLst/>
          </a:prstGeom>
          <a:noFill/>
          <a:ln>
            <a:noFill/>
          </a:ln>
        </p:spPr>
      </p:sp>
      <p:sp>
        <p:nvSpPr>
          <p:cNvPr id="1904" name="Google Shape;1904;p172"/>
          <p:cNvSpPr txBox="1"/>
          <p:nvPr>
            <p:ph idx="6" type="subTitle"/>
          </p:nvPr>
        </p:nvSpPr>
        <p:spPr>
          <a:xfrm>
            <a:off x="3415900" y="3530474"/>
            <a:ext cx="2283600" cy="1692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1100"/>
              <a:buFont typeface="Work Sans Black"/>
              <a:buNone/>
              <a:defRPr/>
            </a:lvl1pPr>
            <a:lvl2pPr lvl="1">
              <a:spcBef>
                <a:spcPts val="0"/>
              </a:spcBef>
              <a:spcAft>
                <a:spcPts val="0"/>
              </a:spcAft>
              <a:buClr>
                <a:schemeClr val="lt2"/>
              </a:buClr>
              <a:buSzPts val="1100"/>
              <a:buFont typeface="Work Sans Black"/>
              <a:buNone/>
              <a:defRPr/>
            </a:lvl2pPr>
            <a:lvl3pPr lvl="2">
              <a:spcBef>
                <a:spcPts val="0"/>
              </a:spcBef>
              <a:spcAft>
                <a:spcPts val="0"/>
              </a:spcAft>
              <a:buClr>
                <a:schemeClr val="lt2"/>
              </a:buClr>
              <a:buSzPts val="1100"/>
              <a:buFont typeface="Work Sans Black"/>
              <a:buNone/>
              <a:defRPr/>
            </a:lvl3pPr>
            <a:lvl4pPr lvl="3">
              <a:spcBef>
                <a:spcPts val="0"/>
              </a:spcBef>
              <a:spcAft>
                <a:spcPts val="0"/>
              </a:spcAft>
              <a:buClr>
                <a:schemeClr val="lt2"/>
              </a:buClr>
              <a:buSzPts val="1100"/>
              <a:buFont typeface="Work Sans Black"/>
              <a:buNone/>
              <a:defRPr/>
            </a:lvl4pPr>
            <a:lvl5pPr lvl="4">
              <a:spcBef>
                <a:spcPts val="0"/>
              </a:spcBef>
              <a:spcAft>
                <a:spcPts val="0"/>
              </a:spcAft>
              <a:buClr>
                <a:schemeClr val="lt2"/>
              </a:buClr>
              <a:buSzPts val="1100"/>
              <a:buFont typeface="Work Sans Black"/>
              <a:buNone/>
              <a:defRPr/>
            </a:lvl5pPr>
            <a:lvl6pPr lvl="5">
              <a:spcBef>
                <a:spcPts val="0"/>
              </a:spcBef>
              <a:spcAft>
                <a:spcPts val="0"/>
              </a:spcAft>
              <a:buClr>
                <a:schemeClr val="lt2"/>
              </a:buClr>
              <a:buSzPts val="1100"/>
              <a:buFont typeface="Work Sans Black"/>
              <a:buNone/>
              <a:defRPr/>
            </a:lvl6pPr>
            <a:lvl7pPr lvl="6">
              <a:spcBef>
                <a:spcPts val="0"/>
              </a:spcBef>
              <a:spcAft>
                <a:spcPts val="0"/>
              </a:spcAft>
              <a:buClr>
                <a:schemeClr val="lt2"/>
              </a:buClr>
              <a:buSzPts val="1100"/>
              <a:buFont typeface="Work Sans Black"/>
              <a:buNone/>
              <a:defRPr/>
            </a:lvl7pPr>
            <a:lvl8pPr lvl="7">
              <a:spcBef>
                <a:spcPts val="0"/>
              </a:spcBef>
              <a:spcAft>
                <a:spcPts val="0"/>
              </a:spcAft>
              <a:buClr>
                <a:schemeClr val="lt2"/>
              </a:buClr>
              <a:buSzPts val="1100"/>
              <a:buFont typeface="Work Sans Black"/>
              <a:buNone/>
              <a:defRPr/>
            </a:lvl8pPr>
            <a:lvl9pPr lvl="8">
              <a:spcBef>
                <a:spcPts val="0"/>
              </a:spcBef>
              <a:spcAft>
                <a:spcPts val="0"/>
              </a:spcAft>
              <a:buClr>
                <a:schemeClr val="lt2"/>
              </a:buClr>
              <a:buSzPts val="1100"/>
              <a:buFont typeface="Work Sans Black"/>
              <a:buNone/>
              <a:defRPr/>
            </a:lvl9pPr>
          </a:lstStyle>
          <a:p/>
        </p:txBody>
      </p:sp>
      <p:sp>
        <p:nvSpPr>
          <p:cNvPr id="1905" name="Google Shape;1905;p172"/>
          <p:cNvSpPr/>
          <p:nvPr/>
        </p:nvSpPr>
        <p:spPr>
          <a:xfrm rot="5400000">
            <a:off x="53820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72"/>
          <p:cNvSpPr txBox="1"/>
          <p:nvPr>
            <p:ph idx="7" type="body"/>
          </p:nvPr>
        </p:nvSpPr>
        <p:spPr>
          <a:xfrm>
            <a:off x="6374725" y="3803250"/>
            <a:ext cx="2277000" cy="498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1907" name="Google Shape;1907;p172"/>
          <p:cNvSpPr/>
          <p:nvPr>
            <p:ph idx="8" type="pic"/>
          </p:nvPr>
        </p:nvSpPr>
        <p:spPr>
          <a:xfrm>
            <a:off x="6381175" y="2138400"/>
            <a:ext cx="1766100" cy="1189800"/>
          </a:xfrm>
          <a:prstGeom prst="rect">
            <a:avLst/>
          </a:prstGeom>
          <a:noFill/>
          <a:ln>
            <a:noFill/>
          </a:ln>
        </p:spPr>
      </p:sp>
      <p:sp>
        <p:nvSpPr>
          <p:cNvPr id="1908" name="Google Shape;1908;p172"/>
          <p:cNvSpPr txBox="1"/>
          <p:nvPr>
            <p:ph idx="9" type="subTitle"/>
          </p:nvPr>
        </p:nvSpPr>
        <p:spPr>
          <a:xfrm>
            <a:off x="6378475" y="3530474"/>
            <a:ext cx="2283600" cy="1692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1100"/>
              <a:buFont typeface="Work Sans Black"/>
              <a:buNone/>
              <a:defRPr/>
            </a:lvl1pPr>
            <a:lvl2pPr lvl="1">
              <a:spcBef>
                <a:spcPts val="0"/>
              </a:spcBef>
              <a:spcAft>
                <a:spcPts val="0"/>
              </a:spcAft>
              <a:buClr>
                <a:schemeClr val="lt2"/>
              </a:buClr>
              <a:buSzPts val="1100"/>
              <a:buFont typeface="Work Sans Black"/>
              <a:buNone/>
              <a:defRPr/>
            </a:lvl2pPr>
            <a:lvl3pPr lvl="2">
              <a:spcBef>
                <a:spcPts val="0"/>
              </a:spcBef>
              <a:spcAft>
                <a:spcPts val="0"/>
              </a:spcAft>
              <a:buClr>
                <a:schemeClr val="lt2"/>
              </a:buClr>
              <a:buSzPts val="1100"/>
              <a:buFont typeface="Work Sans Black"/>
              <a:buNone/>
              <a:defRPr/>
            </a:lvl3pPr>
            <a:lvl4pPr lvl="3">
              <a:spcBef>
                <a:spcPts val="0"/>
              </a:spcBef>
              <a:spcAft>
                <a:spcPts val="0"/>
              </a:spcAft>
              <a:buClr>
                <a:schemeClr val="lt2"/>
              </a:buClr>
              <a:buSzPts val="1100"/>
              <a:buFont typeface="Work Sans Black"/>
              <a:buNone/>
              <a:defRPr/>
            </a:lvl4pPr>
            <a:lvl5pPr lvl="4">
              <a:spcBef>
                <a:spcPts val="0"/>
              </a:spcBef>
              <a:spcAft>
                <a:spcPts val="0"/>
              </a:spcAft>
              <a:buClr>
                <a:schemeClr val="lt2"/>
              </a:buClr>
              <a:buSzPts val="1100"/>
              <a:buFont typeface="Work Sans Black"/>
              <a:buNone/>
              <a:defRPr/>
            </a:lvl5pPr>
            <a:lvl6pPr lvl="5">
              <a:spcBef>
                <a:spcPts val="0"/>
              </a:spcBef>
              <a:spcAft>
                <a:spcPts val="0"/>
              </a:spcAft>
              <a:buClr>
                <a:schemeClr val="lt2"/>
              </a:buClr>
              <a:buSzPts val="1100"/>
              <a:buFont typeface="Work Sans Black"/>
              <a:buNone/>
              <a:defRPr/>
            </a:lvl6pPr>
            <a:lvl7pPr lvl="6">
              <a:spcBef>
                <a:spcPts val="0"/>
              </a:spcBef>
              <a:spcAft>
                <a:spcPts val="0"/>
              </a:spcAft>
              <a:buClr>
                <a:schemeClr val="lt2"/>
              </a:buClr>
              <a:buSzPts val="1100"/>
              <a:buFont typeface="Work Sans Black"/>
              <a:buNone/>
              <a:defRPr/>
            </a:lvl7pPr>
            <a:lvl8pPr lvl="7">
              <a:spcBef>
                <a:spcPts val="0"/>
              </a:spcBef>
              <a:spcAft>
                <a:spcPts val="0"/>
              </a:spcAft>
              <a:buClr>
                <a:schemeClr val="lt2"/>
              </a:buClr>
              <a:buSzPts val="1100"/>
              <a:buFont typeface="Work Sans Black"/>
              <a:buNone/>
              <a:defRPr/>
            </a:lvl8pPr>
            <a:lvl9pPr lvl="8">
              <a:spcBef>
                <a:spcPts val="0"/>
              </a:spcBef>
              <a:spcAft>
                <a:spcPts val="0"/>
              </a:spcAft>
              <a:buClr>
                <a:schemeClr val="lt2"/>
              </a:buClr>
              <a:buSzPts val="1100"/>
              <a:buFont typeface="Work Sans Black"/>
              <a:buNone/>
              <a:defRPr/>
            </a:lvl9pPr>
          </a:lstStyle>
          <a:p/>
        </p:txBody>
      </p:sp>
      <p:sp>
        <p:nvSpPr>
          <p:cNvPr id="1909" name="Google Shape;1909;p172"/>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10" name="Google Shape;1910;p172"/>
          <p:cNvSpPr txBox="1"/>
          <p:nvPr>
            <p:ph idx="13"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11" name="Google Shape;1911;p172"/>
          <p:cNvSpPr txBox="1"/>
          <p:nvPr>
            <p:ph idx="1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12" name="Google Shape;1912;p172"/>
          <p:cNvSpPr txBox="1"/>
          <p:nvPr>
            <p:ph idx="1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1913" name="Google Shape;1913;p172"/>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1914" name="Google Shape;1914;p172"/>
          <p:cNvSpPr txBox="1"/>
          <p:nvPr>
            <p:ph idx="16" type="body"/>
          </p:nvPr>
        </p:nvSpPr>
        <p:spPr>
          <a:xfrm>
            <a:off x="449575" y="3803400"/>
            <a:ext cx="2287500" cy="498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Tree>
  </p:cSld>
  <p:clrMapOvr>
    <a:masterClrMapping/>
  </p:clrMapOvr>
  <p:extLst>
    <p:ext uri="{DCECCB84-F9BA-43D5-87BE-67443E8EF086}">
      <p15:sldGuideLst>
        <p15:guide id="1" pos="286">
          <p15:clr>
            <a:srgbClr val="E46962"/>
          </p15:clr>
        </p15:guide>
        <p15:guide id="2" pos="1724">
          <p15:clr>
            <a:srgbClr val="E46962"/>
          </p15:clr>
        </p15:guide>
        <p15:guide id="3" pos="2153">
          <p15:clr>
            <a:srgbClr val="E46962"/>
          </p15:clr>
        </p15:guide>
        <p15:guide id="4" pos="4016">
          <p15:clr>
            <a:srgbClr val="E46962"/>
          </p15:clr>
        </p15:guide>
        <p15:guide id="5" pos="5450">
          <p15:clr>
            <a:srgbClr val="E46962"/>
          </p15:clr>
        </p15:guide>
        <p15:guide id="6" pos="3584">
          <p15:clr>
            <a:srgbClr val="E46962"/>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twoColTx">
  <p:cSld name="TITLE_AND_TWO_COLUMNS">
    <p:bg>
      <p:bgPr>
        <a:solidFill>
          <a:schemeClr val="accent2"/>
        </a:solidFill>
      </p:bgPr>
    </p:bg>
    <p:spTree>
      <p:nvGrpSpPr>
        <p:cNvPr id="1915" name="Shape 1915"/>
        <p:cNvGrpSpPr/>
        <p:nvPr/>
      </p:nvGrpSpPr>
      <p:grpSpPr>
        <a:xfrm>
          <a:off x="0" y="0"/>
          <a:ext cx="0" cy="0"/>
          <a:chOff x="0" y="0"/>
          <a:chExt cx="0" cy="0"/>
        </a:xfrm>
      </p:grpSpPr>
      <p:sp>
        <p:nvSpPr>
          <p:cNvPr id="1916" name="Google Shape;1916;p173"/>
          <p:cNvSpPr txBox="1"/>
          <p:nvPr>
            <p:ph type="title"/>
          </p:nvPr>
        </p:nvSpPr>
        <p:spPr>
          <a:xfrm>
            <a:off x="783675" y="193215"/>
            <a:ext cx="7837500" cy="1803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4600"/>
              <a:buFont typeface="Work Sans ExtraLight"/>
              <a:buNone/>
              <a:defRPr sz="14600">
                <a:solidFill>
                  <a:schemeClr val="accent1"/>
                </a:solidFill>
                <a:latin typeface="Work Sans ExtraLight"/>
                <a:ea typeface="Work Sans ExtraLight"/>
                <a:cs typeface="Work Sans ExtraLight"/>
                <a:sym typeface="Work Sans ExtraLight"/>
              </a:defRPr>
            </a:lvl1pPr>
            <a:lvl2pPr lvl="1">
              <a:spcBef>
                <a:spcPts val="0"/>
              </a:spcBef>
              <a:spcAft>
                <a:spcPts val="0"/>
              </a:spcAft>
              <a:buClr>
                <a:schemeClr val="dk2"/>
              </a:buClr>
              <a:buSzPts val="2800"/>
              <a:buNone/>
              <a:defRPr>
                <a:solidFill>
                  <a:schemeClr val="dk2"/>
                </a:solidFill>
                <a:latin typeface="Work Sans"/>
                <a:ea typeface="Work Sans"/>
                <a:cs typeface="Work Sans"/>
                <a:sym typeface="Work Sans"/>
              </a:defRPr>
            </a:lvl2pPr>
            <a:lvl3pPr lvl="2">
              <a:spcBef>
                <a:spcPts val="0"/>
              </a:spcBef>
              <a:spcAft>
                <a:spcPts val="0"/>
              </a:spcAft>
              <a:buClr>
                <a:schemeClr val="dk2"/>
              </a:buClr>
              <a:buSzPts val="2800"/>
              <a:buNone/>
              <a:defRPr>
                <a:solidFill>
                  <a:schemeClr val="dk2"/>
                </a:solidFill>
                <a:latin typeface="Work Sans"/>
                <a:ea typeface="Work Sans"/>
                <a:cs typeface="Work Sans"/>
                <a:sym typeface="Work Sans"/>
              </a:defRPr>
            </a:lvl3pPr>
            <a:lvl4pPr lvl="3">
              <a:spcBef>
                <a:spcPts val="0"/>
              </a:spcBef>
              <a:spcAft>
                <a:spcPts val="0"/>
              </a:spcAft>
              <a:buClr>
                <a:schemeClr val="dk2"/>
              </a:buClr>
              <a:buSzPts val="2800"/>
              <a:buNone/>
              <a:defRPr>
                <a:solidFill>
                  <a:schemeClr val="dk2"/>
                </a:solidFill>
                <a:latin typeface="Work Sans"/>
                <a:ea typeface="Work Sans"/>
                <a:cs typeface="Work Sans"/>
                <a:sym typeface="Work Sans"/>
              </a:defRPr>
            </a:lvl4pPr>
            <a:lvl5pPr lvl="4">
              <a:spcBef>
                <a:spcPts val="0"/>
              </a:spcBef>
              <a:spcAft>
                <a:spcPts val="0"/>
              </a:spcAft>
              <a:buClr>
                <a:schemeClr val="dk2"/>
              </a:buClr>
              <a:buSzPts val="2800"/>
              <a:buNone/>
              <a:defRPr>
                <a:solidFill>
                  <a:schemeClr val="dk2"/>
                </a:solidFill>
                <a:latin typeface="Work Sans"/>
                <a:ea typeface="Work Sans"/>
                <a:cs typeface="Work Sans"/>
                <a:sym typeface="Work Sans"/>
              </a:defRPr>
            </a:lvl5pPr>
            <a:lvl6pPr lvl="5">
              <a:spcBef>
                <a:spcPts val="0"/>
              </a:spcBef>
              <a:spcAft>
                <a:spcPts val="0"/>
              </a:spcAft>
              <a:buClr>
                <a:schemeClr val="dk2"/>
              </a:buClr>
              <a:buSzPts val="2800"/>
              <a:buNone/>
              <a:defRPr>
                <a:solidFill>
                  <a:schemeClr val="dk2"/>
                </a:solidFill>
                <a:latin typeface="Work Sans"/>
                <a:ea typeface="Work Sans"/>
                <a:cs typeface="Work Sans"/>
                <a:sym typeface="Work Sans"/>
              </a:defRPr>
            </a:lvl6pPr>
            <a:lvl7pPr lvl="6">
              <a:spcBef>
                <a:spcPts val="0"/>
              </a:spcBef>
              <a:spcAft>
                <a:spcPts val="0"/>
              </a:spcAft>
              <a:buClr>
                <a:schemeClr val="dk2"/>
              </a:buClr>
              <a:buSzPts val="2800"/>
              <a:buNone/>
              <a:defRPr>
                <a:solidFill>
                  <a:schemeClr val="dk2"/>
                </a:solidFill>
                <a:latin typeface="Work Sans"/>
                <a:ea typeface="Work Sans"/>
                <a:cs typeface="Work Sans"/>
                <a:sym typeface="Work Sans"/>
              </a:defRPr>
            </a:lvl7pPr>
            <a:lvl8pPr lvl="7">
              <a:spcBef>
                <a:spcPts val="0"/>
              </a:spcBef>
              <a:spcAft>
                <a:spcPts val="0"/>
              </a:spcAft>
              <a:buClr>
                <a:schemeClr val="dk2"/>
              </a:buClr>
              <a:buSzPts val="2800"/>
              <a:buNone/>
              <a:defRPr>
                <a:solidFill>
                  <a:schemeClr val="dk2"/>
                </a:solidFill>
                <a:latin typeface="Work Sans"/>
                <a:ea typeface="Work Sans"/>
                <a:cs typeface="Work Sans"/>
                <a:sym typeface="Work Sans"/>
              </a:defRPr>
            </a:lvl8pPr>
            <a:lvl9pPr lvl="8">
              <a:spcBef>
                <a:spcPts val="0"/>
              </a:spcBef>
              <a:spcAft>
                <a:spcPts val="0"/>
              </a:spcAft>
              <a:buClr>
                <a:schemeClr val="dk2"/>
              </a:buClr>
              <a:buSzPts val="2800"/>
              <a:buNone/>
              <a:defRPr>
                <a:solidFill>
                  <a:schemeClr val="dk2"/>
                </a:solidFill>
                <a:latin typeface="Work Sans"/>
                <a:ea typeface="Work Sans"/>
                <a:cs typeface="Work Sans"/>
                <a:sym typeface="Work Sans"/>
              </a:defRPr>
            </a:lvl9pPr>
          </a:lstStyle>
          <a:p/>
        </p:txBody>
      </p:sp>
      <p:sp>
        <p:nvSpPr>
          <p:cNvPr id="1917" name="Google Shape;1917;p173"/>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lvl1pPr lvl="0">
              <a:spcBef>
                <a:spcPts val="0"/>
              </a:spcBef>
              <a:spcAft>
                <a:spcPts val="0"/>
              </a:spcAft>
              <a:buSzPts val="7400"/>
              <a:buNone/>
              <a:defRPr sz="7400"/>
            </a:lvl1pPr>
            <a:lvl2pPr lvl="1">
              <a:spcBef>
                <a:spcPts val="0"/>
              </a:spcBef>
              <a:spcAft>
                <a:spcPts val="0"/>
              </a:spcAft>
              <a:buSzPts val="2800"/>
              <a:buNone/>
              <a:defRPr>
                <a:latin typeface="Work Sans"/>
                <a:ea typeface="Work Sans"/>
                <a:cs typeface="Work Sans"/>
                <a:sym typeface="Work Sans"/>
              </a:defRPr>
            </a:lvl2pPr>
            <a:lvl3pPr lvl="2">
              <a:spcBef>
                <a:spcPts val="0"/>
              </a:spcBef>
              <a:spcAft>
                <a:spcPts val="0"/>
              </a:spcAft>
              <a:buSzPts val="2800"/>
              <a:buNone/>
              <a:defRPr>
                <a:latin typeface="Work Sans"/>
                <a:ea typeface="Work Sans"/>
                <a:cs typeface="Work Sans"/>
                <a:sym typeface="Work Sans"/>
              </a:defRPr>
            </a:lvl3pPr>
            <a:lvl4pPr lvl="3">
              <a:spcBef>
                <a:spcPts val="0"/>
              </a:spcBef>
              <a:spcAft>
                <a:spcPts val="0"/>
              </a:spcAft>
              <a:buSzPts val="2800"/>
              <a:buNone/>
              <a:defRPr>
                <a:latin typeface="Work Sans"/>
                <a:ea typeface="Work Sans"/>
                <a:cs typeface="Work Sans"/>
                <a:sym typeface="Work Sans"/>
              </a:defRPr>
            </a:lvl4pPr>
            <a:lvl5pPr lvl="4">
              <a:spcBef>
                <a:spcPts val="0"/>
              </a:spcBef>
              <a:spcAft>
                <a:spcPts val="0"/>
              </a:spcAft>
              <a:buSzPts val="2800"/>
              <a:buNone/>
              <a:defRPr>
                <a:latin typeface="Work Sans"/>
                <a:ea typeface="Work Sans"/>
                <a:cs typeface="Work Sans"/>
                <a:sym typeface="Work Sans"/>
              </a:defRPr>
            </a:lvl5pPr>
            <a:lvl6pPr lvl="5">
              <a:spcBef>
                <a:spcPts val="0"/>
              </a:spcBef>
              <a:spcAft>
                <a:spcPts val="0"/>
              </a:spcAft>
              <a:buSzPts val="2800"/>
              <a:buNone/>
              <a:defRPr>
                <a:latin typeface="Work Sans"/>
                <a:ea typeface="Work Sans"/>
                <a:cs typeface="Work Sans"/>
                <a:sym typeface="Work Sans"/>
              </a:defRPr>
            </a:lvl6pPr>
            <a:lvl7pPr lvl="6">
              <a:spcBef>
                <a:spcPts val="0"/>
              </a:spcBef>
              <a:spcAft>
                <a:spcPts val="0"/>
              </a:spcAft>
              <a:buSzPts val="2800"/>
              <a:buNone/>
              <a:defRPr>
                <a:latin typeface="Work Sans"/>
                <a:ea typeface="Work Sans"/>
                <a:cs typeface="Work Sans"/>
                <a:sym typeface="Work Sans"/>
              </a:defRPr>
            </a:lvl7pPr>
            <a:lvl8pPr lvl="7">
              <a:spcBef>
                <a:spcPts val="0"/>
              </a:spcBef>
              <a:spcAft>
                <a:spcPts val="0"/>
              </a:spcAft>
              <a:buSzPts val="2800"/>
              <a:buNone/>
              <a:defRPr>
                <a:latin typeface="Work Sans"/>
                <a:ea typeface="Work Sans"/>
                <a:cs typeface="Work Sans"/>
                <a:sym typeface="Work Sans"/>
              </a:defRPr>
            </a:lvl8pPr>
            <a:lvl9pPr lvl="8">
              <a:spcBef>
                <a:spcPts val="0"/>
              </a:spcBef>
              <a:spcAft>
                <a:spcPts val="0"/>
              </a:spcAft>
              <a:buSzPts val="2800"/>
              <a:buNone/>
              <a:defRPr>
                <a:latin typeface="Work Sans"/>
                <a:ea typeface="Work Sans"/>
                <a:cs typeface="Work Sans"/>
                <a:sym typeface="Work Sans"/>
              </a:defRPr>
            </a:lvl9pPr>
          </a:lstStyle>
          <a:p/>
        </p:txBody>
      </p:sp>
      <p:sp>
        <p:nvSpPr>
          <p:cNvPr id="1918" name="Google Shape;1918;p173"/>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919" name="Google Shape;1919;p173"/>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1920" name="Google Shape;1920;p173"/>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dk1"/>
              </a:buClr>
              <a:buSzPts val="800"/>
              <a:buChar char="●"/>
              <a:defRPr/>
            </a:lvl1pPr>
            <a:lvl2pPr indent="-279400" lvl="1" marL="914400" algn="ctr">
              <a:spcBef>
                <a:spcPts val="0"/>
              </a:spcBef>
              <a:spcAft>
                <a:spcPts val="0"/>
              </a:spcAft>
              <a:buClr>
                <a:schemeClr val="dk1"/>
              </a:buClr>
              <a:buSzPts val="800"/>
              <a:buChar char="○"/>
              <a:defRPr/>
            </a:lvl2pPr>
            <a:lvl3pPr indent="-279400" lvl="2" marL="1371600" algn="ctr">
              <a:spcBef>
                <a:spcPts val="0"/>
              </a:spcBef>
              <a:spcAft>
                <a:spcPts val="0"/>
              </a:spcAft>
              <a:buClr>
                <a:schemeClr val="dk1"/>
              </a:buClr>
              <a:buSzPts val="800"/>
              <a:buChar char="■"/>
              <a:defRPr/>
            </a:lvl3pPr>
            <a:lvl4pPr indent="-279400" lvl="3" marL="1828800" algn="ctr">
              <a:spcBef>
                <a:spcPts val="0"/>
              </a:spcBef>
              <a:spcAft>
                <a:spcPts val="0"/>
              </a:spcAft>
              <a:buClr>
                <a:schemeClr val="dk1"/>
              </a:buClr>
              <a:buSzPts val="800"/>
              <a:buChar char="●"/>
              <a:defRPr/>
            </a:lvl4pPr>
            <a:lvl5pPr indent="-279400" lvl="4" marL="2286000" algn="ctr">
              <a:spcBef>
                <a:spcPts val="0"/>
              </a:spcBef>
              <a:spcAft>
                <a:spcPts val="0"/>
              </a:spcAft>
              <a:buClr>
                <a:schemeClr val="dk1"/>
              </a:buClr>
              <a:buSzPts val="800"/>
              <a:buChar char="○"/>
              <a:defRPr/>
            </a:lvl5pPr>
            <a:lvl6pPr indent="-279400" lvl="5" marL="2743200" algn="ctr">
              <a:spcBef>
                <a:spcPts val="0"/>
              </a:spcBef>
              <a:spcAft>
                <a:spcPts val="0"/>
              </a:spcAft>
              <a:buClr>
                <a:schemeClr val="dk1"/>
              </a:buClr>
              <a:buSzPts val="800"/>
              <a:buChar char="■"/>
              <a:defRPr/>
            </a:lvl6pPr>
            <a:lvl7pPr indent="-279400" lvl="6" marL="3200400" algn="ctr">
              <a:spcBef>
                <a:spcPts val="0"/>
              </a:spcBef>
              <a:spcAft>
                <a:spcPts val="0"/>
              </a:spcAft>
              <a:buClr>
                <a:schemeClr val="dk1"/>
              </a:buClr>
              <a:buSzPts val="800"/>
              <a:buChar char="●"/>
              <a:defRPr/>
            </a:lvl7pPr>
            <a:lvl8pPr indent="-279400" lvl="7" marL="3657600" algn="ctr">
              <a:spcBef>
                <a:spcPts val="0"/>
              </a:spcBef>
              <a:spcAft>
                <a:spcPts val="0"/>
              </a:spcAft>
              <a:buClr>
                <a:schemeClr val="dk1"/>
              </a:buClr>
              <a:buSzPts val="800"/>
              <a:buChar char="○"/>
              <a:defRPr/>
            </a:lvl8pPr>
            <a:lvl9pPr indent="-279400" lvl="8" marL="4114800" algn="ctr">
              <a:spcBef>
                <a:spcPts val="0"/>
              </a:spcBef>
              <a:spcAft>
                <a:spcPts val="0"/>
              </a:spcAft>
              <a:buClr>
                <a:schemeClr val="dk1"/>
              </a:buClr>
              <a:buSzPts val="800"/>
              <a:buChar char="■"/>
              <a:defRPr/>
            </a:lvl9pPr>
          </a:lstStyle>
          <a:p/>
        </p:txBody>
      </p:sp>
      <p:sp>
        <p:nvSpPr>
          <p:cNvPr id="1921" name="Google Shape;1921;p173"/>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dk1"/>
              </a:buClr>
              <a:buSzPts val="800"/>
              <a:buChar char="●"/>
              <a:defRPr/>
            </a:lvl1pPr>
            <a:lvl2pPr indent="-279400" lvl="1" marL="914400" algn="ctr">
              <a:spcBef>
                <a:spcPts val="0"/>
              </a:spcBef>
              <a:spcAft>
                <a:spcPts val="0"/>
              </a:spcAft>
              <a:buClr>
                <a:schemeClr val="dk1"/>
              </a:buClr>
              <a:buSzPts val="800"/>
              <a:buChar char="○"/>
              <a:defRPr/>
            </a:lvl2pPr>
            <a:lvl3pPr indent="-279400" lvl="2" marL="1371600" algn="ctr">
              <a:spcBef>
                <a:spcPts val="0"/>
              </a:spcBef>
              <a:spcAft>
                <a:spcPts val="0"/>
              </a:spcAft>
              <a:buClr>
                <a:schemeClr val="dk1"/>
              </a:buClr>
              <a:buSzPts val="800"/>
              <a:buChar char="■"/>
              <a:defRPr/>
            </a:lvl3pPr>
            <a:lvl4pPr indent="-279400" lvl="3" marL="1828800" algn="ctr">
              <a:spcBef>
                <a:spcPts val="0"/>
              </a:spcBef>
              <a:spcAft>
                <a:spcPts val="0"/>
              </a:spcAft>
              <a:buClr>
                <a:schemeClr val="dk1"/>
              </a:buClr>
              <a:buSzPts val="800"/>
              <a:buChar char="●"/>
              <a:defRPr/>
            </a:lvl4pPr>
            <a:lvl5pPr indent="-279400" lvl="4" marL="2286000" algn="ctr">
              <a:spcBef>
                <a:spcPts val="0"/>
              </a:spcBef>
              <a:spcAft>
                <a:spcPts val="0"/>
              </a:spcAft>
              <a:buClr>
                <a:schemeClr val="dk1"/>
              </a:buClr>
              <a:buSzPts val="800"/>
              <a:buChar char="○"/>
              <a:defRPr/>
            </a:lvl5pPr>
            <a:lvl6pPr indent="-279400" lvl="5" marL="2743200" algn="ctr">
              <a:spcBef>
                <a:spcPts val="0"/>
              </a:spcBef>
              <a:spcAft>
                <a:spcPts val="0"/>
              </a:spcAft>
              <a:buClr>
                <a:schemeClr val="dk1"/>
              </a:buClr>
              <a:buSzPts val="800"/>
              <a:buChar char="■"/>
              <a:defRPr/>
            </a:lvl6pPr>
            <a:lvl7pPr indent="-279400" lvl="6" marL="3200400" algn="ctr">
              <a:spcBef>
                <a:spcPts val="0"/>
              </a:spcBef>
              <a:spcAft>
                <a:spcPts val="0"/>
              </a:spcAft>
              <a:buClr>
                <a:schemeClr val="dk1"/>
              </a:buClr>
              <a:buSzPts val="800"/>
              <a:buChar char="●"/>
              <a:defRPr/>
            </a:lvl7pPr>
            <a:lvl8pPr indent="-279400" lvl="7" marL="3657600" algn="ctr">
              <a:spcBef>
                <a:spcPts val="0"/>
              </a:spcBef>
              <a:spcAft>
                <a:spcPts val="0"/>
              </a:spcAft>
              <a:buClr>
                <a:schemeClr val="dk1"/>
              </a:buClr>
              <a:buSzPts val="800"/>
              <a:buChar char="○"/>
              <a:defRPr/>
            </a:lvl8pPr>
            <a:lvl9pPr indent="-279400" lvl="8" marL="4114800" algn="ctr">
              <a:spcBef>
                <a:spcPts val="0"/>
              </a:spcBef>
              <a:spcAft>
                <a:spcPts val="0"/>
              </a:spcAft>
              <a:buClr>
                <a:schemeClr val="dk1"/>
              </a:buClr>
              <a:buSzPts val="800"/>
              <a:buChar char="■"/>
              <a:defRPr/>
            </a:lvl9pPr>
          </a:lstStyle>
          <a:p/>
        </p:txBody>
      </p:sp>
      <p:sp>
        <p:nvSpPr>
          <p:cNvPr id="1922" name="Google Shape;1922;p173"/>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dk1"/>
              </a:buClr>
              <a:buSzPts val="800"/>
              <a:buChar char="●"/>
              <a:defRPr/>
            </a:lvl1pPr>
            <a:lvl2pPr indent="-279400" lvl="1" marL="914400" algn="r">
              <a:spcBef>
                <a:spcPts val="0"/>
              </a:spcBef>
              <a:spcAft>
                <a:spcPts val="0"/>
              </a:spcAft>
              <a:buClr>
                <a:schemeClr val="dk1"/>
              </a:buClr>
              <a:buSzPts val="800"/>
              <a:buChar char="○"/>
              <a:defRPr/>
            </a:lvl2pPr>
            <a:lvl3pPr indent="-279400" lvl="2" marL="1371600" algn="r">
              <a:spcBef>
                <a:spcPts val="0"/>
              </a:spcBef>
              <a:spcAft>
                <a:spcPts val="0"/>
              </a:spcAft>
              <a:buClr>
                <a:schemeClr val="dk1"/>
              </a:buClr>
              <a:buSzPts val="800"/>
              <a:buChar char="■"/>
              <a:defRPr/>
            </a:lvl3pPr>
            <a:lvl4pPr indent="-279400" lvl="3" marL="1828800" algn="r">
              <a:spcBef>
                <a:spcPts val="0"/>
              </a:spcBef>
              <a:spcAft>
                <a:spcPts val="0"/>
              </a:spcAft>
              <a:buClr>
                <a:schemeClr val="dk1"/>
              </a:buClr>
              <a:buSzPts val="800"/>
              <a:buChar char="●"/>
              <a:defRPr/>
            </a:lvl4pPr>
            <a:lvl5pPr indent="-279400" lvl="4" marL="2286000" algn="r">
              <a:spcBef>
                <a:spcPts val="0"/>
              </a:spcBef>
              <a:spcAft>
                <a:spcPts val="0"/>
              </a:spcAft>
              <a:buClr>
                <a:schemeClr val="dk1"/>
              </a:buClr>
              <a:buSzPts val="800"/>
              <a:buChar char="○"/>
              <a:defRPr/>
            </a:lvl5pPr>
            <a:lvl6pPr indent="-279400" lvl="5" marL="2743200" algn="r">
              <a:spcBef>
                <a:spcPts val="0"/>
              </a:spcBef>
              <a:spcAft>
                <a:spcPts val="0"/>
              </a:spcAft>
              <a:buClr>
                <a:schemeClr val="dk1"/>
              </a:buClr>
              <a:buSzPts val="800"/>
              <a:buChar char="■"/>
              <a:defRPr/>
            </a:lvl6pPr>
            <a:lvl7pPr indent="-279400" lvl="6" marL="3200400" algn="r">
              <a:spcBef>
                <a:spcPts val="0"/>
              </a:spcBef>
              <a:spcAft>
                <a:spcPts val="0"/>
              </a:spcAft>
              <a:buClr>
                <a:schemeClr val="dk1"/>
              </a:buClr>
              <a:buSzPts val="800"/>
              <a:buChar char="●"/>
              <a:defRPr/>
            </a:lvl7pPr>
            <a:lvl8pPr indent="-279400" lvl="7" marL="3657600" algn="r">
              <a:spcBef>
                <a:spcPts val="0"/>
              </a:spcBef>
              <a:spcAft>
                <a:spcPts val="0"/>
              </a:spcAft>
              <a:buClr>
                <a:schemeClr val="dk1"/>
              </a:buClr>
              <a:buSzPts val="800"/>
              <a:buChar char="○"/>
              <a:defRPr/>
            </a:lvl8pPr>
            <a:lvl9pPr indent="-279400" lvl="8" marL="4114800" algn="r">
              <a:spcBef>
                <a:spcPts val="0"/>
              </a:spcBef>
              <a:spcAft>
                <a:spcPts val="0"/>
              </a:spcAft>
              <a:buClr>
                <a:schemeClr val="dk1"/>
              </a:buClr>
              <a:buSzPts val="800"/>
              <a:buChar char="■"/>
              <a:defRPr/>
            </a:lvl9pPr>
          </a:lstStyle>
          <a:p/>
        </p:txBody>
      </p:sp>
      <p:sp>
        <p:nvSpPr>
          <p:cNvPr id="1923" name="Google Shape;1923;p173"/>
          <p:cNvSpPr/>
          <p:nvPr>
            <p:ph idx="5" type="pic"/>
          </p:nvPr>
        </p:nvSpPr>
        <p:spPr>
          <a:xfrm>
            <a:off x="8169375" y="3803400"/>
            <a:ext cx="713400" cy="7128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BLANK_1_1_1_1_1_1_2">
    <p:spTree>
      <p:nvGrpSpPr>
        <p:cNvPr id="259" name="Shape 259"/>
        <p:cNvGrpSpPr/>
        <p:nvPr/>
      </p:nvGrpSpPr>
      <p:grpSpPr>
        <a:xfrm>
          <a:off x="0" y="0"/>
          <a:ext cx="0" cy="0"/>
          <a:chOff x="0" y="0"/>
          <a:chExt cx="0" cy="0"/>
        </a:xfrm>
      </p:grpSpPr>
      <p:sp>
        <p:nvSpPr>
          <p:cNvPr id="260" name="Google Shape;260;p18"/>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261" name="Google Shape;261;p18"/>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262" name="Google Shape;262;p18"/>
          <p:cNvSpPr txBox="1"/>
          <p:nvPr>
            <p:ph idx="2" type="subTitle"/>
          </p:nvPr>
        </p:nvSpPr>
        <p:spPr>
          <a:xfrm>
            <a:off x="228675" y="2704139"/>
            <a:ext cx="2834700" cy="540000"/>
          </a:xfrm>
          <a:prstGeom prst="rect">
            <a:avLst/>
          </a:prstGeom>
        </p:spPr>
        <p:txBody>
          <a:bodyPr anchorCtr="0" anchor="t" bIns="91425" lIns="91425" spcFirstLastPara="1" rIns="91425" wrap="square" tIns="91425">
            <a:noAutofit/>
          </a:bodyPr>
          <a:lstStyle>
            <a:lvl1pPr lvl="0" algn="ctr">
              <a:lnSpc>
                <a:spcPct val="60000"/>
              </a:lnSpc>
              <a:spcBef>
                <a:spcPts val="0"/>
              </a:spcBef>
              <a:spcAft>
                <a:spcPts val="0"/>
              </a:spcAft>
              <a:buNone/>
              <a:defRPr sz="2200">
                <a:latin typeface="DM Sans Light"/>
                <a:ea typeface="DM Sans Light"/>
                <a:cs typeface="DM Sans Light"/>
                <a:sym typeface="DM Sans Light"/>
              </a:defRPr>
            </a:lvl1pPr>
            <a:lvl2pPr lvl="1">
              <a:spcBef>
                <a:spcPts val="0"/>
              </a:spcBef>
              <a:spcAft>
                <a:spcPts val="0"/>
              </a:spcAft>
              <a:buClr>
                <a:schemeClr val="lt1"/>
              </a:buClr>
              <a:buSzPts val="1400"/>
              <a:buFont typeface="DM Sans"/>
              <a:buNone/>
              <a:defRPr>
                <a:latin typeface="DM Sans"/>
                <a:ea typeface="DM Sans"/>
                <a:cs typeface="DM Sans"/>
                <a:sym typeface="DM Sans"/>
              </a:defRPr>
            </a:lvl2pPr>
            <a:lvl3pPr lvl="2">
              <a:spcBef>
                <a:spcPts val="0"/>
              </a:spcBef>
              <a:spcAft>
                <a:spcPts val="0"/>
              </a:spcAft>
              <a:buClr>
                <a:schemeClr val="lt1"/>
              </a:buClr>
              <a:buSzPts val="1400"/>
              <a:buFont typeface="DM Sans"/>
              <a:buNone/>
              <a:defRPr>
                <a:latin typeface="DM Sans"/>
                <a:ea typeface="DM Sans"/>
                <a:cs typeface="DM Sans"/>
                <a:sym typeface="DM Sans"/>
              </a:defRPr>
            </a:lvl3pPr>
            <a:lvl4pPr lvl="3">
              <a:spcBef>
                <a:spcPts val="0"/>
              </a:spcBef>
              <a:spcAft>
                <a:spcPts val="0"/>
              </a:spcAft>
              <a:buClr>
                <a:schemeClr val="lt1"/>
              </a:buClr>
              <a:buSzPts val="1400"/>
              <a:buFont typeface="DM Sans"/>
              <a:buNone/>
              <a:defRPr>
                <a:latin typeface="DM Sans"/>
                <a:ea typeface="DM Sans"/>
                <a:cs typeface="DM Sans"/>
                <a:sym typeface="DM Sans"/>
              </a:defRPr>
            </a:lvl4pPr>
            <a:lvl5pPr lvl="4">
              <a:spcBef>
                <a:spcPts val="0"/>
              </a:spcBef>
              <a:spcAft>
                <a:spcPts val="0"/>
              </a:spcAft>
              <a:buClr>
                <a:schemeClr val="lt1"/>
              </a:buClr>
              <a:buSzPts val="1400"/>
              <a:buFont typeface="DM Sans"/>
              <a:buNone/>
              <a:defRPr>
                <a:latin typeface="DM Sans"/>
                <a:ea typeface="DM Sans"/>
                <a:cs typeface="DM Sans"/>
                <a:sym typeface="DM Sans"/>
              </a:defRPr>
            </a:lvl5pPr>
            <a:lvl6pPr lvl="5">
              <a:spcBef>
                <a:spcPts val="0"/>
              </a:spcBef>
              <a:spcAft>
                <a:spcPts val="0"/>
              </a:spcAft>
              <a:buClr>
                <a:schemeClr val="lt1"/>
              </a:buClr>
              <a:buSzPts val="1400"/>
              <a:buFont typeface="DM Sans"/>
              <a:buNone/>
              <a:defRPr>
                <a:latin typeface="DM Sans"/>
                <a:ea typeface="DM Sans"/>
                <a:cs typeface="DM Sans"/>
                <a:sym typeface="DM Sans"/>
              </a:defRPr>
            </a:lvl6pPr>
            <a:lvl7pPr lvl="6">
              <a:spcBef>
                <a:spcPts val="0"/>
              </a:spcBef>
              <a:spcAft>
                <a:spcPts val="0"/>
              </a:spcAft>
              <a:buClr>
                <a:schemeClr val="lt1"/>
              </a:buClr>
              <a:buSzPts val="1400"/>
              <a:buFont typeface="DM Sans"/>
              <a:buNone/>
              <a:defRPr>
                <a:latin typeface="DM Sans"/>
                <a:ea typeface="DM Sans"/>
                <a:cs typeface="DM Sans"/>
                <a:sym typeface="DM Sans"/>
              </a:defRPr>
            </a:lvl7pPr>
            <a:lvl8pPr lvl="7">
              <a:spcBef>
                <a:spcPts val="0"/>
              </a:spcBef>
              <a:spcAft>
                <a:spcPts val="0"/>
              </a:spcAft>
              <a:buClr>
                <a:schemeClr val="lt1"/>
              </a:buClr>
              <a:buSzPts val="1400"/>
              <a:buFont typeface="DM Sans"/>
              <a:buNone/>
              <a:defRPr>
                <a:latin typeface="DM Sans"/>
                <a:ea typeface="DM Sans"/>
                <a:cs typeface="DM Sans"/>
                <a:sym typeface="DM Sans"/>
              </a:defRPr>
            </a:lvl8pPr>
            <a:lvl9pPr lvl="8">
              <a:spcBef>
                <a:spcPts val="0"/>
              </a:spcBef>
              <a:spcAft>
                <a:spcPts val="0"/>
              </a:spcAft>
              <a:buClr>
                <a:schemeClr val="lt1"/>
              </a:buClr>
              <a:buSzPts val="1400"/>
              <a:buFont typeface="DM Sans"/>
              <a:buNone/>
              <a:defRPr>
                <a:latin typeface="DM Sans"/>
                <a:ea typeface="DM Sans"/>
                <a:cs typeface="DM Sans"/>
                <a:sym typeface="DM Sans"/>
              </a:defRPr>
            </a:lvl9pPr>
          </a:lstStyle>
          <a:p/>
        </p:txBody>
      </p:sp>
      <p:sp>
        <p:nvSpPr>
          <p:cNvPr id="263" name="Google Shape;263;p18"/>
          <p:cNvSpPr txBox="1"/>
          <p:nvPr>
            <p:ph idx="3" type="body"/>
          </p:nvPr>
        </p:nvSpPr>
        <p:spPr>
          <a:xfrm>
            <a:off x="761025" y="3339980"/>
            <a:ext cx="1770000" cy="877500"/>
          </a:xfrm>
          <a:prstGeom prst="rect">
            <a:avLst/>
          </a:prstGeom>
        </p:spPr>
        <p:txBody>
          <a:bodyPr anchorCtr="0" anchor="t" bIns="91425" lIns="91425" spcFirstLastPara="1" rIns="91425" wrap="square" tIns="0">
            <a:noAutofit/>
          </a:bodyPr>
          <a:lstStyle>
            <a:lvl1pPr indent="-228600" lvl="0" marL="457200" algn="ctr">
              <a:lnSpc>
                <a:spcPct val="115000"/>
              </a:lnSpc>
              <a:spcBef>
                <a:spcPts val="0"/>
              </a:spcBef>
              <a:spcAft>
                <a:spcPts val="0"/>
              </a:spcAft>
              <a:buNone/>
              <a:defRPr/>
            </a:lvl1pPr>
            <a:lvl2pPr indent="-292100" lvl="1" marL="914400" algn="ctr">
              <a:spcBef>
                <a:spcPts val="0"/>
              </a:spcBef>
              <a:spcAft>
                <a:spcPts val="0"/>
              </a:spcAft>
              <a:buClr>
                <a:schemeClr val="lt1"/>
              </a:buClr>
              <a:buSzPts val="1000"/>
              <a:buFont typeface="DM Sans"/>
              <a:buChar char="○"/>
              <a:defRPr/>
            </a:lvl2pPr>
            <a:lvl3pPr indent="-292100" lvl="2" marL="1371600" algn="ctr">
              <a:spcBef>
                <a:spcPts val="0"/>
              </a:spcBef>
              <a:spcAft>
                <a:spcPts val="0"/>
              </a:spcAft>
              <a:buClr>
                <a:schemeClr val="lt1"/>
              </a:buClr>
              <a:buSzPts val="1000"/>
              <a:buFont typeface="DM Sans"/>
              <a:buChar char="■"/>
              <a:defRPr/>
            </a:lvl3pPr>
            <a:lvl4pPr indent="-292100" lvl="3" marL="1828800" algn="ctr">
              <a:spcBef>
                <a:spcPts val="0"/>
              </a:spcBef>
              <a:spcAft>
                <a:spcPts val="0"/>
              </a:spcAft>
              <a:buClr>
                <a:schemeClr val="lt1"/>
              </a:buClr>
              <a:buSzPts val="1000"/>
              <a:buFont typeface="DM Sans"/>
              <a:buChar char="●"/>
              <a:defRPr/>
            </a:lvl4pPr>
            <a:lvl5pPr indent="-292100" lvl="4" marL="2286000" algn="ctr">
              <a:spcBef>
                <a:spcPts val="0"/>
              </a:spcBef>
              <a:spcAft>
                <a:spcPts val="0"/>
              </a:spcAft>
              <a:buClr>
                <a:schemeClr val="lt1"/>
              </a:buClr>
              <a:buSzPts val="1000"/>
              <a:buFont typeface="DM Sans"/>
              <a:buChar char="○"/>
              <a:defRPr/>
            </a:lvl5pPr>
            <a:lvl6pPr indent="-292100" lvl="5" marL="2743200" algn="ctr">
              <a:spcBef>
                <a:spcPts val="0"/>
              </a:spcBef>
              <a:spcAft>
                <a:spcPts val="0"/>
              </a:spcAft>
              <a:buClr>
                <a:schemeClr val="lt1"/>
              </a:buClr>
              <a:buSzPts val="1000"/>
              <a:buFont typeface="DM Sans"/>
              <a:buChar char="■"/>
              <a:defRPr/>
            </a:lvl6pPr>
            <a:lvl7pPr indent="-292100" lvl="6" marL="3200400" algn="ctr">
              <a:spcBef>
                <a:spcPts val="0"/>
              </a:spcBef>
              <a:spcAft>
                <a:spcPts val="0"/>
              </a:spcAft>
              <a:buClr>
                <a:schemeClr val="lt1"/>
              </a:buClr>
              <a:buSzPts val="1000"/>
              <a:buFont typeface="DM Sans"/>
              <a:buChar char="●"/>
              <a:defRPr/>
            </a:lvl7pPr>
            <a:lvl8pPr indent="-292100" lvl="7" marL="3657600" algn="ctr">
              <a:spcBef>
                <a:spcPts val="0"/>
              </a:spcBef>
              <a:spcAft>
                <a:spcPts val="0"/>
              </a:spcAft>
              <a:buClr>
                <a:schemeClr val="lt1"/>
              </a:buClr>
              <a:buSzPts val="1000"/>
              <a:buFont typeface="DM Sans"/>
              <a:buChar char="○"/>
              <a:defRPr/>
            </a:lvl8pPr>
            <a:lvl9pPr indent="-292100" lvl="8" marL="4114800" algn="ctr">
              <a:spcBef>
                <a:spcPts val="0"/>
              </a:spcBef>
              <a:spcAft>
                <a:spcPts val="0"/>
              </a:spcAft>
              <a:buClr>
                <a:schemeClr val="lt1"/>
              </a:buClr>
              <a:buSzPts val="1000"/>
              <a:buFont typeface="DM Sans"/>
              <a:buChar char="■"/>
              <a:defRPr/>
            </a:lvl9pPr>
          </a:lstStyle>
          <a:p/>
        </p:txBody>
      </p:sp>
      <p:sp>
        <p:nvSpPr>
          <p:cNvPr id="264" name="Google Shape;264;p18"/>
          <p:cNvSpPr txBox="1"/>
          <p:nvPr>
            <p:ph idx="4" type="subTitle"/>
          </p:nvPr>
        </p:nvSpPr>
        <p:spPr>
          <a:xfrm>
            <a:off x="3154650" y="2704139"/>
            <a:ext cx="2834700" cy="540000"/>
          </a:xfrm>
          <a:prstGeom prst="rect">
            <a:avLst/>
          </a:prstGeom>
        </p:spPr>
        <p:txBody>
          <a:bodyPr anchorCtr="0" anchor="t" bIns="91425" lIns="91425" spcFirstLastPara="1" rIns="91425" wrap="square" tIns="91425">
            <a:noAutofit/>
          </a:bodyPr>
          <a:lstStyle>
            <a:lvl1pPr lvl="0" algn="ctr">
              <a:lnSpc>
                <a:spcPct val="60000"/>
              </a:lnSpc>
              <a:spcBef>
                <a:spcPts val="0"/>
              </a:spcBef>
              <a:spcAft>
                <a:spcPts val="0"/>
              </a:spcAft>
              <a:buNone/>
              <a:defRPr sz="2200">
                <a:latin typeface="DM Sans Light"/>
                <a:ea typeface="DM Sans Light"/>
                <a:cs typeface="DM Sans Light"/>
                <a:sym typeface="DM Sans Light"/>
              </a:defRPr>
            </a:lvl1pPr>
            <a:lvl2pPr lvl="1">
              <a:spcBef>
                <a:spcPts val="0"/>
              </a:spcBef>
              <a:spcAft>
                <a:spcPts val="0"/>
              </a:spcAft>
              <a:buClr>
                <a:schemeClr val="lt1"/>
              </a:buClr>
              <a:buSzPts val="1400"/>
              <a:buFont typeface="DM Sans"/>
              <a:buNone/>
              <a:defRPr>
                <a:latin typeface="DM Sans"/>
                <a:ea typeface="DM Sans"/>
                <a:cs typeface="DM Sans"/>
                <a:sym typeface="DM Sans"/>
              </a:defRPr>
            </a:lvl2pPr>
            <a:lvl3pPr lvl="2">
              <a:spcBef>
                <a:spcPts val="0"/>
              </a:spcBef>
              <a:spcAft>
                <a:spcPts val="0"/>
              </a:spcAft>
              <a:buClr>
                <a:schemeClr val="lt1"/>
              </a:buClr>
              <a:buSzPts val="1400"/>
              <a:buFont typeface="DM Sans"/>
              <a:buNone/>
              <a:defRPr>
                <a:latin typeface="DM Sans"/>
                <a:ea typeface="DM Sans"/>
                <a:cs typeface="DM Sans"/>
                <a:sym typeface="DM Sans"/>
              </a:defRPr>
            </a:lvl3pPr>
            <a:lvl4pPr lvl="3">
              <a:spcBef>
                <a:spcPts val="0"/>
              </a:spcBef>
              <a:spcAft>
                <a:spcPts val="0"/>
              </a:spcAft>
              <a:buClr>
                <a:schemeClr val="lt1"/>
              </a:buClr>
              <a:buSzPts val="1400"/>
              <a:buFont typeface="DM Sans"/>
              <a:buNone/>
              <a:defRPr>
                <a:latin typeface="DM Sans"/>
                <a:ea typeface="DM Sans"/>
                <a:cs typeface="DM Sans"/>
                <a:sym typeface="DM Sans"/>
              </a:defRPr>
            </a:lvl4pPr>
            <a:lvl5pPr lvl="4">
              <a:spcBef>
                <a:spcPts val="0"/>
              </a:spcBef>
              <a:spcAft>
                <a:spcPts val="0"/>
              </a:spcAft>
              <a:buClr>
                <a:schemeClr val="lt1"/>
              </a:buClr>
              <a:buSzPts val="1400"/>
              <a:buFont typeface="DM Sans"/>
              <a:buNone/>
              <a:defRPr>
                <a:latin typeface="DM Sans"/>
                <a:ea typeface="DM Sans"/>
                <a:cs typeface="DM Sans"/>
                <a:sym typeface="DM Sans"/>
              </a:defRPr>
            </a:lvl5pPr>
            <a:lvl6pPr lvl="5">
              <a:spcBef>
                <a:spcPts val="0"/>
              </a:spcBef>
              <a:spcAft>
                <a:spcPts val="0"/>
              </a:spcAft>
              <a:buClr>
                <a:schemeClr val="lt1"/>
              </a:buClr>
              <a:buSzPts val="1400"/>
              <a:buFont typeface="DM Sans"/>
              <a:buNone/>
              <a:defRPr>
                <a:latin typeface="DM Sans"/>
                <a:ea typeface="DM Sans"/>
                <a:cs typeface="DM Sans"/>
                <a:sym typeface="DM Sans"/>
              </a:defRPr>
            </a:lvl6pPr>
            <a:lvl7pPr lvl="6">
              <a:spcBef>
                <a:spcPts val="0"/>
              </a:spcBef>
              <a:spcAft>
                <a:spcPts val="0"/>
              </a:spcAft>
              <a:buClr>
                <a:schemeClr val="lt1"/>
              </a:buClr>
              <a:buSzPts val="1400"/>
              <a:buFont typeface="DM Sans"/>
              <a:buNone/>
              <a:defRPr>
                <a:latin typeface="DM Sans"/>
                <a:ea typeface="DM Sans"/>
                <a:cs typeface="DM Sans"/>
                <a:sym typeface="DM Sans"/>
              </a:defRPr>
            </a:lvl7pPr>
            <a:lvl8pPr lvl="7">
              <a:spcBef>
                <a:spcPts val="0"/>
              </a:spcBef>
              <a:spcAft>
                <a:spcPts val="0"/>
              </a:spcAft>
              <a:buClr>
                <a:schemeClr val="lt1"/>
              </a:buClr>
              <a:buSzPts val="1400"/>
              <a:buFont typeface="DM Sans"/>
              <a:buNone/>
              <a:defRPr>
                <a:latin typeface="DM Sans"/>
                <a:ea typeface="DM Sans"/>
                <a:cs typeface="DM Sans"/>
                <a:sym typeface="DM Sans"/>
              </a:defRPr>
            </a:lvl8pPr>
            <a:lvl9pPr lvl="8">
              <a:spcBef>
                <a:spcPts val="0"/>
              </a:spcBef>
              <a:spcAft>
                <a:spcPts val="0"/>
              </a:spcAft>
              <a:buClr>
                <a:schemeClr val="lt1"/>
              </a:buClr>
              <a:buSzPts val="1400"/>
              <a:buFont typeface="DM Sans"/>
              <a:buNone/>
              <a:defRPr>
                <a:latin typeface="DM Sans"/>
                <a:ea typeface="DM Sans"/>
                <a:cs typeface="DM Sans"/>
                <a:sym typeface="DM Sans"/>
              </a:defRPr>
            </a:lvl9pPr>
          </a:lstStyle>
          <a:p/>
        </p:txBody>
      </p:sp>
      <p:sp>
        <p:nvSpPr>
          <p:cNvPr id="265" name="Google Shape;265;p18"/>
          <p:cNvSpPr txBox="1"/>
          <p:nvPr>
            <p:ph idx="5" type="body"/>
          </p:nvPr>
        </p:nvSpPr>
        <p:spPr>
          <a:xfrm>
            <a:off x="3687000" y="3339980"/>
            <a:ext cx="1770000" cy="877500"/>
          </a:xfrm>
          <a:prstGeom prst="rect">
            <a:avLst/>
          </a:prstGeom>
        </p:spPr>
        <p:txBody>
          <a:bodyPr anchorCtr="0" anchor="t" bIns="91425" lIns="91425" spcFirstLastPara="1" rIns="91425" wrap="square" tIns="0">
            <a:noAutofit/>
          </a:bodyPr>
          <a:lstStyle>
            <a:lvl1pPr indent="-228600" lvl="0" marL="457200" algn="ctr">
              <a:lnSpc>
                <a:spcPct val="115000"/>
              </a:lnSpc>
              <a:spcBef>
                <a:spcPts val="0"/>
              </a:spcBef>
              <a:spcAft>
                <a:spcPts val="0"/>
              </a:spcAft>
              <a:buNone/>
              <a:defRPr/>
            </a:lvl1pPr>
            <a:lvl2pPr indent="-292100" lvl="1" marL="914400" algn="ctr">
              <a:spcBef>
                <a:spcPts val="0"/>
              </a:spcBef>
              <a:spcAft>
                <a:spcPts val="0"/>
              </a:spcAft>
              <a:buClr>
                <a:schemeClr val="lt1"/>
              </a:buClr>
              <a:buSzPts val="1000"/>
              <a:buFont typeface="DM Sans"/>
              <a:buChar char="○"/>
              <a:defRPr/>
            </a:lvl2pPr>
            <a:lvl3pPr indent="-292100" lvl="2" marL="1371600" algn="ctr">
              <a:spcBef>
                <a:spcPts val="0"/>
              </a:spcBef>
              <a:spcAft>
                <a:spcPts val="0"/>
              </a:spcAft>
              <a:buClr>
                <a:schemeClr val="lt1"/>
              </a:buClr>
              <a:buSzPts val="1000"/>
              <a:buFont typeface="DM Sans"/>
              <a:buChar char="■"/>
              <a:defRPr/>
            </a:lvl3pPr>
            <a:lvl4pPr indent="-292100" lvl="3" marL="1828800" algn="ctr">
              <a:spcBef>
                <a:spcPts val="0"/>
              </a:spcBef>
              <a:spcAft>
                <a:spcPts val="0"/>
              </a:spcAft>
              <a:buClr>
                <a:schemeClr val="lt1"/>
              </a:buClr>
              <a:buSzPts val="1000"/>
              <a:buFont typeface="DM Sans"/>
              <a:buChar char="●"/>
              <a:defRPr/>
            </a:lvl4pPr>
            <a:lvl5pPr indent="-292100" lvl="4" marL="2286000" algn="ctr">
              <a:spcBef>
                <a:spcPts val="0"/>
              </a:spcBef>
              <a:spcAft>
                <a:spcPts val="0"/>
              </a:spcAft>
              <a:buClr>
                <a:schemeClr val="lt1"/>
              </a:buClr>
              <a:buSzPts val="1000"/>
              <a:buFont typeface="DM Sans"/>
              <a:buChar char="○"/>
              <a:defRPr/>
            </a:lvl5pPr>
            <a:lvl6pPr indent="-292100" lvl="5" marL="2743200" algn="ctr">
              <a:spcBef>
                <a:spcPts val="0"/>
              </a:spcBef>
              <a:spcAft>
                <a:spcPts val="0"/>
              </a:spcAft>
              <a:buClr>
                <a:schemeClr val="lt1"/>
              </a:buClr>
              <a:buSzPts val="1000"/>
              <a:buFont typeface="DM Sans"/>
              <a:buChar char="■"/>
              <a:defRPr/>
            </a:lvl6pPr>
            <a:lvl7pPr indent="-292100" lvl="6" marL="3200400" algn="ctr">
              <a:spcBef>
                <a:spcPts val="0"/>
              </a:spcBef>
              <a:spcAft>
                <a:spcPts val="0"/>
              </a:spcAft>
              <a:buClr>
                <a:schemeClr val="lt1"/>
              </a:buClr>
              <a:buSzPts val="1000"/>
              <a:buFont typeface="DM Sans"/>
              <a:buChar char="●"/>
              <a:defRPr/>
            </a:lvl7pPr>
            <a:lvl8pPr indent="-292100" lvl="7" marL="3657600" algn="ctr">
              <a:spcBef>
                <a:spcPts val="0"/>
              </a:spcBef>
              <a:spcAft>
                <a:spcPts val="0"/>
              </a:spcAft>
              <a:buClr>
                <a:schemeClr val="lt1"/>
              </a:buClr>
              <a:buSzPts val="1000"/>
              <a:buFont typeface="DM Sans"/>
              <a:buChar char="○"/>
              <a:defRPr/>
            </a:lvl8pPr>
            <a:lvl9pPr indent="-292100" lvl="8" marL="4114800" algn="ctr">
              <a:spcBef>
                <a:spcPts val="0"/>
              </a:spcBef>
              <a:spcAft>
                <a:spcPts val="0"/>
              </a:spcAft>
              <a:buClr>
                <a:schemeClr val="lt1"/>
              </a:buClr>
              <a:buSzPts val="1000"/>
              <a:buFont typeface="DM Sans"/>
              <a:buChar char="■"/>
              <a:defRPr/>
            </a:lvl9pPr>
          </a:lstStyle>
          <a:p/>
        </p:txBody>
      </p:sp>
      <p:sp>
        <p:nvSpPr>
          <p:cNvPr id="266" name="Google Shape;266;p18"/>
          <p:cNvSpPr txBox="1"/>
          <p:nvPr>
            <p:ph idx="6" type="subTitle"/>
          </p:nvPr>
        </p:nvSpPr>
        <p:spPr>
          <a:xfrm>
            <a:off x="6080625" y="2704139"/>
            <a:ext cx="2834700" cy="540000"/>
          </a:xfrm>
          <a:prstGeom prst="rect">
            <a:avLst/>
          </a:prstGeom>
        </p:spPr>
        <p:txBody>
          <a:bodyPr anchorCtr="0" anchor="t" bIns="91425" lIns="91425" spcFirstLastPara="1" rIns="91425" wrap="square" tIns="91425">
            <a:noAutofit/>
          </a:bodyPr>
          <a:lstStyle>
            <a:lvl1pPr lvl="0" algn="ctr">
              <a:lnSpc>
                <a:spcPct val="60000"/>
              </a:lnSpc>
              <a:spcBef>
                <a:spcPts val="0"/>
              </a:spcBef>
              <a:spcAft>
                <a:spcPts val="0"/>
              </a:spcAft>
              <a:buNone/>
              <a:defRPr sz="2200">
                <a:latin typeface="DM Sans Light"/>
                <a:ea typeface="DM Sans Light"/>
                <a:cs typeface="DM Sans Light"/>
                <a:sym typeface="DM Sans Light"/>
              </a:defRPr>
            </a:lvl1pPr>
            <a:lvl2pPr lvl="1">
              <a:spcBef>
                <a:spcPts val="0"/>
              </a:spcBef>
              <a:spcAft>
                <a:spcPts val="0"/>
              </a:spcAft>
              <a:buClr>
                <a:schemeClr val="lt1"/>
              </a:buClr>
              <a:buSzPts val="1400"/>
              <a:buFont typeface="DM Sans"/>
              <a:buNone/>
              <a:defRPr>
                <a:latin typeface="DM Sans"/>
                <a:ea typeface="DM Sans"/>
                <a:cs typeface="DM Sans"/>
                <a:sym typeface="DM Sans"/>
              </a:defRPr>
            </a:lvl2pPr>
            <a:lvl3pPr lvl="2">
              <a:spcBef>
                <a:spcPts val="0"/>
              </a:spcBef>
              <a:spcAft>
                <a:spcPts val="0"/>
              </a:spcAft>
              <a:buClr>
                <a:schemeClr val="lt1"/>
              </a:buClr>
              <a:buSzPts val="1400"/>
              <a:buFont typeface="DM Sans"/>
              <a:buNone/>
              <a:defRPr>
                <a:latin typeface="DM Sans"/>
                <a:ea typeface="DM Sans"/>
                <a:cs typeface="DM Sans"/>
                <a:sym typeface="DM Sans"/>
              </a:defRPr>
            </a:lvl3pPr>
            <a:lvl4pPr lvl="3">
              <a:spcBef>
                <a:spcPts val="0"/>
              </a:spcBef>
              <a:spcAft>
                <a:spcPts val="0"/>
              </a:spcAft>
              <a:buClr>
                <a:schemeClr val="lt1"/>
              </a:buClr>
              <a:buSzPts val="1400"/>
              <a:buFont typeface="DM Sans"/>
              <a:buNone/>
              <a:defRPr>
                <a:latin typeface="DM Sans"/>
                <a:ea typeface="DM Sans"/>
                <a:cs typeface="DM Sans"/>
                <a:sym typeface="DM Sans"/>
              </a:defRPr>
            </a:lvl4pPr>
            <a:lvl5pPr lvl="4">
              <a:spcBef>
                <a:spcPts val="0"/>
              </a:spcBef>
              <a:spcAft>
                <a:spcPts val="0"/>
              </a:spcAft>
              <a:buClr>
                <a:schemeClr val="lt1"/>
              </a:buClr>
              <a:buSzPts val="1400"/>
              <a:buFont typeface="DM Sans"/>
              <a:buNone/>
              <a:defRPr>
                <a:latin typeface="DM Sans"/>
                <a:ea typeface="DM Sans"/>
                <a:cs typeface="DM Sans"/>
                <a:sym typeface="DM Sans"/>
              </a:defRPr>
            </a:lvl5pPr>
            <a:lvl6pPr lvl="5">
              <a:spcBef>
                <a:spcPts val="0"/>
              </a:spcBef>
              <a:spcAft>
                <a:spcPts val="0"/>
              </a:spcAft>
              <a:buClr>
                <a:schemeClr val="lt1"/>
              </a:buClr>
              <a:buSzPts val="1400"/>
              <a:buFont typeface="DM Sans"/>
              <a:buNone/>
              <a:defRPr>
                <a:latin typeface="DM Sans"/>
                <a:ea typeface="DM Sans"/>
                <a:cs typeface="DM Sans"/>
                <a:sym typeface="DM Sans"/>
              </a:defRPr>
            </a:lvl6pPr>
            <a:lvl7pPr lvl="6">
              <a:spcBef>
                <a:spcPts val="0"/>
              </a:spcBef>
              <a:spcAft>
                <a:spcPts val="0"/>
              </a:spcAft>
              <a:buClr>
                <a:schemeClr val="lt1"/>
              </a:buClr>
              <a:buSzPts val="1400"/>
              <a:buFont typeface="DM Sans"/>
              <a:buNone/>
              <a:defRPr>
                <a:latin typeface="DM Sans"/>
                <a:ea typeface="DM Sans"/>
                <a:cs typeface="DM Sans"/>
                <a:sym typeface="DM Sans"/>
              </a:defRPr>
            </a:lvl7pPr>
            <a:lvl8pPr lvl="7">
              <a:spcBef>
                <a:spcPts val="0"/>
              </a:spcBef>
              <a:spcAft>
                <a:spcPts val="0"/>
              </a:spcAft>
              <a:buClr>
                <a:schemeClr val="lt1"/>
              </a:buClr>
              <a:buSzPts val="1400"/>
              <a:buFont typeface="DM Sans"/>
              <a:buNone/>
              <a:defRPr>
                <a:latin typeface="DM Sans"/>
                <a:ea typeface="DM Sans"/>
                <a:cs typeface="DM Sans"/>
                <a:sym typeface="DM Sans"/>
              </a:defRPr>
            </a:lvl8pPr>
            <a:lvl9pPr lvl="8">
              <a:spcBef>
                <a:spcPts val="0"/>
              </a:spcBef>
              <a:spcAft>
                <a:spcPts val="0"/>
              </a:spcAft>
              <a:buClr>
                <a:schemeClr val="lt1"/>
              </a:buClr>
              <a:buSzPts val="1400"/>
              <a:buFont typeface="DM Sans"/>
              <a:buNone/>
              <a:defRPr>
                <a:latin typeface="DM Sans"/>
                <a:ea typeface="DM Sans"/>
                <a:cs typeface="DM Sans"/>
                <a:sym typeface="DM Sans"/>
              </a:defRPr>
            </a:lvl9pPr>
          </a:lstStyle>
          <a:p/>
        </p:txBody>
      </p:sp>
      <p:sp>
        <p:nvSpPr>
          <p:cNvPr id="267" name="Google Shape;267;p18"/>
          <p:cNvSpPr txBox="1"/>
          <p:nvPr>
            <p:ph idx="7" type="body"/>
          </p:nvPr>
        </p:nvSpPr>
        <p:spPr>
          <a:xfrm>
            <a:off x="6612975" y="3339980"/>
            <a:ext cx="1770000" cy="877500"/>
          </a:xfrm>
          <a:prstGeom prst="rect">
            <a:avLst/>
          </a:prstGeom>
        </p:spPr>
        <p:txBody>
          <a:bodyPr anchorCtr="0" anchor="t" bIns="91425" lIns="91425" spcFirstLastPara="1" rIns="91425" wrap="square" tIns="0">
            <a:noAutofit/>
          </a:bodyPr>
          <a:lstStyle>
            <a:lvl1pPr indent="-228600" lvl="0" marL="457200" algn="ctr">
              <a:lnSpc>
                <a:spcPct val="115000"/>
              </a:lnSpc>
              <a:spcBef>
                <a:spcPts val="0"/>
              </a:spcBef>
              <a:spcAft>
                <a:spcPts val="0"/>
              </a:spcAft>
              <a:buNone/>
              <a:defRPr/>
            </a:lvl1pPr>
            <a:lvl2pPr indent="-292100" lvl="1" marL="914400" algn="ctr">
              <a:spcBef>
                <a:spcPts val="0"/>
              </a:spcBef>
              <a:spcAft>
                <a:spcPts val="0"/>
              </a:spcAft>
              <a:buClr>
                <a:schemeClr val="lt1"/>
              </a:buClr>
              <a:buSzPts val="1000"/>
              <a:buFont typeface="DM Sans"/>
              <a:buChar char="○"/>
              <a:defRPr/>
            </a:lvl2pPr>
            <a:lvl3pPr indent="-292100" lvl="2" marL="1371600" algn="ctr">
              <a:spcBef>
                <a:spcPts val="0"/>
              </a:spcBef>
              <a:spcAft>
                <a:spcPts val="0"/>
              </a:spcAft>
              <a:buClr>
                <a:schemeClr val="lt1"/>
              </a:buClr>
              <a:buSzPts val="1000"/>
              <a:buFont typeface="DM Sans"/>
              <a:buChar char="■"/>
              <a:defRPr/>
            </a:lvl3pPr>
            <a:lvl4pPr indent="-292100" lvl="3" marL="1828800" algn="ctr">
              <a:spcBef>
                <a:spcPts val="0"/>
              </a:spcBef>
              <a:spcAft>
                <a:spcPts val="0"/>
              </a:spcAft>
              <a:buClr>
                <a:schemeClr val="lt1"/>
              </a:buClr>
              <a:buSzPts val="1000"/>
              <a:buFont typeface="DM Sans"/>
              <a:buChar char="●"/>
              <a:defRPr/>
            </a:lvl4pPr>
            <a:lvl5pPr indent="-292100" lvl="4" marL="2286000" algn="ctr">
              <a:spcBef>
                <a:spcPts val="0"/>
              </a:spcBef>
              <a:spcAft>
                <a:spcPts val="0"/>
              </a:spcAft>
              <a:buClr>
                <a:schemeClr val="lt1"/>
              </a:buClr>
              <a:buSzPts val="1000"/>
              <a:buFont typeface="DM Sans"/>
              <a:buChar char="○"/>
              <a:defRPr/>
            </a:lvl5pPr>
            <a:lvl6pPr indent="-292100" lvl="5" marL="2743200" algn="ctr">
              <a:spcBef>
                <a:spcPts val="0"/>
              </a:spcBef>
              <a:spcAft>
                <a:spcPts val="0"/>
              </a:spcAft>
              <a:buClr>
                <a:schemeClr val="lt1"/>
              </a:buClr>
              <a:buSzPts val="1000"/>
              <a:buFont typeface="DM Sans"/>
              <a:buChar char="■"/>
              <a:defRPr/>
            </a:lvl6pPr>
            <a:lvl7pPr indent="-292100" lvl="6" marL="3200400" algn="ctr">
              <a:spcBef>
                <a:spcPts val="0"/>
              </a:spcBef>
              <a:spcAft>
                <a:spcPts val="0"/>
              </a:spcAft>
              <a:buClr>
                <a:schemeClr val="lt1"/>
              </a:buClr>
              <a:buSzPts val="1000"/>
              <a:buFont typeface="DM Sans"/>
              <a:buChar char="●"/>
              <a:defRPr/>
            </a:lvl7pPr>
            <a:lvl8pPr indent="-292100" lvl="7" marL="3657600" algn="ctr">
              <a:spcBef>
                <a:spcPts val="0"/>
              </a:spcBef>
              <a:spcAft>
                <a:spcPts val="0"/>
              </a:spcAft>
              <a:buClr>
                <a:schemeClr val="lt1"/>
              </a:buClr>
              <a:buSzPts val="1000"/>
              <a:buFont typeface="DM Sans"/>
              <a:buChar char="○"/>
              <a:defRPr/>
            </a:lvl8pPr>
            <a:lvl9pPr indent="-292100" lvl="8" marL="4114800" algn="ctr">
              <a:spcBef>
                <a:spcPts val="0"/>
              </a:spcBef>
              <a:spcAft>
                <a:spcPts val="0"/>
              </a:spcAft>
              <a:buClr>
                <a:schemeClr val="lt1"/>
              </a:buClr>
              <a:buSzPts val="1000"/>
              <a:buFont typeface="DM Sans"/>
              <a:buChar char="■"/>
              <a:defRPr/>
            </a:lvl9pPr>
          </a:lstStyle>
          <a:p/>
        </p:txBody>
      </p:sp>
      <p:sp>
        <p:nvSpPr>
          <p:cNvPr id="268" name="Google Shape;268;p18"/>
          <p:cNvSpPr txBox="1"/>
          <p:nvPr>
            <p:ph type="title"/>
          </p:nvPr>
        </p:nvSpPr>
        <p:spPr>
          <a:xfrm>
            <a:off x="228600" y="399325"/>
            <a:ext cx="8686800" cy="624600"/>
          </a:xfrm>
          <a:prstGeom prst="rect">
            <a:avLst/>
          </a:prstGeom>
        </p:spPr>
        <p:txBody>
          <a:bodyPr anchorCtr="0" anchor="t" bIns="0" lIns="0" spcFirstLastPara="1" rIns="91425" wrap="square" tIns="91425">
            <a:noAutofit/>
          </a:bodyPr>
          <a:lstStyle>
            <a:lvl1pPr lvl="0" algn="ctr">
              <a:lnSpc>
                <a:spcPct val="60000"/>
              </a:lnSpc>
              <a:spcBef>
                <a:spcPts val="0"/>
              </a:spcBef>
              <a:spcAft>
                <a:spcPts val="0"/>
              </a:spcAft>
              <a:buClr>
                <a:schemeClr val="lt1"/>
              </a:buClr>
              <a:buSzPts val="3600"/>
              <a:buFont typeface="Forum"/>
              <a:buNone/>
              <a:defRPr sz="3600"/>
            </a:lvl1pPr>
            <a:lvl2pPr lvl="1"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gn="ctr">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type="titleOnly">
  <p:cSld name="TITLE_ONLY">
    <p:spTree>
      <p:nvGrpSpPr>
        <p:cNvPr id="1924" name="Shape 1924"/>
        <p:cNvGrpSpPr/>
        <p:nvPr/>
      </p:nvGrpSpPr>
      <p:grpSpPr>
        <a:xfrm>
          <a:off x="0" y="0"/>
          <a:ext cx="0" cy="0"/>
          <a:chOff x="0" y="0"/>
          <a:chExt cx="0" cy="0"/>
        </a:xfrm>
      </p:grpSpPr>
      <p:sp>
        <p:nvSpPr>
          <p:cNvPr id="1925" name="Google Shape;1925;p174"/>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74"/>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1927" name="Google Shape;1927;p174"/>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1928" name="Google Shape;1928;p174"/>
          <p:cNvSpPr txBox="1"/>
          <p:nvPr>
            <p:ph idx="12" type="sldNum"/>
          </p:nvPr>
        </p:nvSpPr>
        <p:spPr>
          <a:xfrm>
            <a:off x="226300" y="4886025"/>
            <a:ext cx="456600" cy="169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929" name="Google Shape;1929;p174"/>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1930" name="Google Shape;1930;p174"/>
          <p:cNvSpPr txBox="1"/>
          <p:nvPr>
            <p:ph idx="2"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31" name="Google Shape;1931;p174"/>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32" name="Google Shape;1932;p174"/>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1933" name="Google Shape;1933;p174"/>
          <p:cNvSpPr txBox="1"/>
          <p:nvPr>
            <p:ph idx="5"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1934" name="Google Shape;1934;p174"/>
          <p:cNvSpPr/>
          <p:nvPr>
            <p:ph idx="6" type="pic"/>
          </p:nvPr>
        </p:nvSpPr>
        <p:spPr>
          <a:xfrm>
            <a:off x="3191025" y="237725"/>
            <a:ext cx="5687100" cy="4041000"/>
          </a:xfrm>
          <a:prstGeom prst="rect">
            <a:avLst/>
          </a:prstGeom>
          <a:noFill/>
          <a:ln>
            <a:noFill/>
          </a:ln>
        </p:spPr>
      </p:sp>
      <p:sp>
        <p:nvSpPr>
          <p:cNvPr id="1935" name="Google Shape;1935;p174"/>
          <p:cNvSpPr txBox="1"/>
          <p:nvPr>
            <p:ph idx="7" type="body"/>
          </p:nvPr>
        </p:nvSpPr>
        <p:spPr>
          <a:xfrm>
            <a:off x="3191400" y="4417843"/>
            <a:ext cx="56871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ONE_COLUMN_TEXT">
    <p:spTree>
      <p:nvGrpSpPr>
        <p:cNvPr id="1936" name="Shape 1936"/>
        <p:cNvGrpSpPr/>
        <p:nvPr/>
      </p:nvGrpSpPr>
      <p:grpSpPr>
        <a:xfrm>
          <a:off x="0" y="0"/>
          <a:ext cx="0" cy="0"/>
          <a:chOff x="0" y="0"/>
          <a:chExt cx="0" cy="0"/>
        </a:xfrm>
      </p:grpSpPr>
      <p:sp>
        <p:nvSpPr>
          <p:cNvPr id="1937" name="Google Shape;1937;p175"/>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38" name="Google Shape;1938;p175"/>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75"/>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1940" name="Google Shape;1940;p175"/>
          <p:cNvSpPr txBox="1"/>
          <p:nvPr>
            <p:ph idx="2"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1941" name="Google Shape;1941;p175"/>
          <p:cNvSpPr txBox="1"/>
          <p:nvPr>
            <p:ph idx="3" type="body"/>
          </p:nvPr>
        </p:nvSpPr>
        <p:spPr>
          <a:xfrm>
            <a:off x="3280618" y="4269035"/>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1942" name="Google Shape;1942;p175"/>
          <p:cNvSpPr txBox="1"/>
          <p:nvPr>
            <p:ph idx="4" type="body"/>
          </p:nvPr>
        </p:nvSpPr>
        <p:spPr>
          <a:xfrm>
            <a:off x="6138193" y="4269035"/>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1943" name="Google Shape;1943;p175"/>
          <p:cNvSpPr txBox="1"/>
          <p:nvPr>
            <p:ph idx="5" type="body"/>
          </p:nvPr>
        </p:nvSpPr>
        <p:spPr>
          <a:xfrm>
            <a:off x="3280618" y="31975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1944" name="Google Shape;1944;p175"/>
          <p:cNvSpPr txBox="1"/>
          <p:nvPr>
            <p:ph idx="6" type="body"/>
          </p:nvPr>
        </p:nvSpPr>
        <p:spPr>
          <a:xfrm>
            <a:off x="6138193" y="31975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1945" name="Google Shape;1945;p175"/>
          <p:cNvSpPr txBox="1"/>
          <p:nvPr>
            <p:ph idx="7" type="body"/>
          </p:nvPr>
        </p:nvSpPr>
        <p:spPr>
          <a:xfrm>
            <a:off x="3280618" y="212975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1946" name="Google Shape;1946;p175"/>
          <p:cNvSpPr txBox="1"/>
          <p:nvPr>
            <p:ph idx="8" type="body"/>
          </p:nvPr>
        </p:nvSpPr>
        <p:spPr>
          <a:xfrm>
            <a:off x="6138193" y="212975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1947" name="Google Shape;1947;p175"/>
          <p:cNvSpPr txBox="1"/>
          <p:nvPr>
            <p:ph idx="9" type="body"/>
          </p:nvPr>
        </p:nvSpPr>
        <p:spPr>
          <a:xfrm>
            <a:off x="3280618" y="10620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1948" name="Google Shape;1948;p175"/>
          <p:cNvSpPr txBox="1"/>
          <p:nvPr>
            <p:ph idx="13" type="body"/>
          </p:nvPr>
        </p:nvSpPr>
        <p:spPr>
          <a:xfrm>
            <a:off x="6138193" y="10620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1949" name="Google Shape;1949;p175"/>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1950" name="Google Shape;1950;p175"/>
          <p:cNvSpPr txBox="1"/>
          <p:nvPr>
            <p:ph idx="14"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51" name="Google Shape;1951;p175"/>
          <p:cNvSpPr txBox="1"/>
          <p:nvPr>
            <p:ph idx="1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52" name="Google Shape;1952;p175"/>
          <p:cNvSpPr txBox="1"/>
          <p:nvPr>
            <p:ph idx="1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1953" name="Google Shape;1953;p175"/>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nalysis">
  <p:cSld name="MAIN_POINT">
    <p:spTree>
      <p:nvGrpSpPr>
        <p:cNvPr id="1954" name="Shape 1954"/>
        <p:cNvGrpSpPr/>
        <p:nvPr/>
      </p:nvGrpSpPr>
      <p:grpSpPr>
        <a:xfrm>
          <a:off x="0" y="0"/>
          <a:ext cx="0" cy="0"/>
          <a:chOff x="0" y="0"/>
          <a:chExt cx="0" cy="0"/>
        </a:xfrm>
      </p:grpSpPr>
      <p:sp>
        <p:nvSpPr>
          <p:cNvPr id="1955" name="Google Shape;1955;p176"/>
          <p:cNvSpPr txBox="1"/>
          <p:nvPr>
            <p:ph idx="1" type="body"/>
          </p:nvPr>
        </p:nvSpPr>
        <p:spPr>
          <a:xfrm rot="-5400000">
            <a:off x="2880627" y="2439527"/>
            <a:ext cx="16713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1956" name="Google Shape;1956;p176"/>
          <p:cNvSpPr txBox="1"/>
          <p:nvPr>
            <p:ph idx="2" type="body"/>
          </p:nvPr>
        </p:nvSpPr>
        <p:spPr>
          <a:xfrm>
            <a:off x="7799175" y="3062475"/>
            <a:ext cx="1083600" cy="1230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1957" name="Google Shape;1957;p176"/>
          <p:cNvSpPr/>
          <p:nvPr>
            <p:ph idx="3" type="pic"/>
          </p:nvPr>
        </p:nvSpPr>
        <p:spPr>
          <a:xfrm>
            <a:off x="3932100" y="1663275"/>
            <a:ext cx="3492600" cy="1665000"/>
          </a:xfrm>
          <a:prstGeom prst="rect">
            <a:avLst/>
          </a:prstGeom>
          <a:noFill/>
          <a:ln cap="flat" cmpd="sng" w="9525">
            <a:solidFill>
              <a:schemeClr val="accent6"/>
            </a:solidFill>
            <a:prstDash val="solid"/>
            <a:round/>
            <a:headEnd len="sm" w="sm" type="none"/>
            <a:tailEnd len="sm" w="sm" type="none"/>
          </a:ln>
        </p:spPr>
      </p:sp>
      <p:sp>
        <p:nvSpPr>
          <p:cNvPr id="1958" name="Google Shape;1958;p176"/>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59" name="Google Shape;1959;p176"/>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76"/>
          <p:cNvSpPr txBox="1"/>
          <p:nvPr>
            <p:ph idx="4"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1961" name="Google Shape;1961;p176"/>
          <p:cNvSpPr txBox="1"/>
          <p:nvPr>
            <p:ph idx="5" type="body"/>
          </p:nvPr>
        </p:nvSpPr>
        <p:spPr>
          <a:xfrm>
            <a:off x="7799263" y="2288525"/>
            <a:ext cx="1083600" cy="1230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1962" name="Google Shape;1962;p176"/>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1963" name="Google Shape;1963;p176"/>
          <p:cNvSpPr txBox="1"/>
          <p:nvPr>
            <p:ph idx="6"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64" name="Google Shape;1964;p176"/>
          <p:cNvSpPr txBox="1"/>
          <p:nvPr>
            <p:ph idx="7"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65" name="Google Shape;1965;p176"/>
          <p:cNvSpPr txBox="1"/>
          <p:nvPr>
            <p:ph idx="8"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1966" name="Google Shape;1966;p176"/>
          <p:cNvSpPr txBox="1"/>
          <p:nvPr>
            <p:ph idx="9"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cxnSp>
        <p:nvCxnSpPr>
          <p:cNvPr id="1967" name="Google Shape;1967;p176"/>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1968" name="Google Shape;1968;p176"/>
          <p:cNvSpPr txBox="1"/>
          <p:nvPr>
            <p:ph idx="13" type="body"/>
          </p:nvPr>
        </p:nvSpPr>
        <p:spPr>
          <a:xfrm>
            <a:off x="4600975" y="3469432"/>
            <a:ext cx="22263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Use">
  <p:cSld name="SECTION_TITLE_AND_DESCRIPTION">
    <p:spTree>
      <p:nvGrpSpPr>
        <p:cNvPr id="1969" name="Shape 1969"/>
        <p:cNvGrpSpPr/>
        <p:nvPr/>
      </p:nvGrpSpPr>
      <p:grpSpPr>
        <a:xfrm>
          <a:off x="0" y="0"/>
          <a:ext cx="0" cy="0"/>
          <a:chOff x="0" y="0"/>
          <a:chExt cx="0" cy="0"/>
        </a:xfrm>
      </p:grpSpPr>
      <p:sp>
        <p:nvSpPr>
          <p:cNvPr id="1970" name="Google Shape;1970;p177"/>
          <p:cNvSpPr/>
          <p:nvPr>
            <p:ph idx="2" type="pic"/>
          </p:nvPr>
        </p:nvSpPr>
        <p:spPr>
          <a:xfrm>
            <a:off x="6044400" y="2376600"/>
            <a:ext cx="2838300" cy="2138400"/>
          </a:xfrm>
          <a:prstGeom prst="rect">
            <a:avLst/>
          </a:prstGeom>
          <a:noFill/>
          <a:ln>
            <a:noFill/>
          </a:ln>
        </p:spPr>
      </p:sp>
      <p:sp>
        <p:nvSpPr>
          <p:cNvPr id="1971" name="Google Shape;1971;p177"/>
          <p:cNvSpPr/>
          <p:nvPr>
            <p:ph idx="3" type="pic"/>
          </p:nvPr>
        </p:nvSpPr>
        <p:spPr>
          <a:xfrm>
            <a:off x="6044400" y="237000"/>
            <a:ext cx="2838300" cy="2138400"/>
          </a:xfrm>
          <a:prstGeom prst="rect">
            <a:avLst/>
          </a:prstGeom>
          <a:noFill/>
          <a:ln>
            <a:noFill/>
          </a:ln>
        </p:spPr>
      </p:sp>
      <p:sp>
        <p:nvSpPr>
          <p:cNvPr id="1972" name="Google Shape;1972;p177"/>
          <p:cNvSpPr/>
          <p:nvPr>
            <p:ph idx="4" type="pic"/>
          </p:nvPr>
        </p:nvSpPr>
        <p:spPr>
          <a:xfrm>
            <a:off x="3191400" y="2377325"/>
            <a:ext cx="2853000" cy="2138400"/>
          </a:xfrm>
          <a:prstGeom prst="rect">
            <a:avLst/>
          </a:prstGeom>
          <a:noFill/>
          <a:ln>
            <a:noFill/>
          </a:ln>
        </p:spPr>
      </p:sp>
      <p:sp>
        <p:nvSpPr>
          <p:cNvPr id="1973" name="Google Shape;1973;p177"/>
          <p:cNvSpPr/>
          <p:nvPr>
            <p:ph idx="5" type="pic"/>
          </p:nvPr>
        </p:nvSpPr>
        <p:spPr>
          <a:xfrm>
            <a:off x="3191400" y="237725"/>
            <a:ext cx="2853000" cy="2138400"/>
          </a:xfrm>
          <a:prstGeom prst="rect">
            <a:avLst/>
          </a:prstGeom>
          <a:noFill/>
          <a:ln>
            <a:noFill/>
          </a:ln>
        </p:spPr>
      </p:sp>
      <p:sp>
        <p:nvSpPr>
          <p:cNvPr id="1974" name="Google Shape;1974;p177"/>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75" name="Google Shape;1975;p177"/>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77"/>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1977" name="Google Shape;1977;p177"/>
          <p:cNvSpPr txBox="1"/>
          <p:nvPr>
            <p:ph idx="6"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1978" name="Google Shape;1978;p177"/>
          <p:cNvSpPr/>
          <p:nvPr>
            <p:ph idx="7" type="pic"/>
          </p:nvPr>
        </p:nvSpPr>
        <p:spPr>
          <a:xfrm>
            <a:off x="3787750" y="712275"/>
            <a:ext cx="1625100" cy="1186500"/>
          </a:xfrm>
          <a:prstGeom prst="rect">
            <a:avLst/>
          </a:prstGeom>
          <a:noFill/>
          <a:ln>
            <a:noFill/>
          </a:ln>
        </p:spPr>
      </p:sp>
      <p:sp>
        <p:nvSpPr>
          <p:cNvPr id="1979" name="Google Shape;1979;p177"/>
          <p:cNvSpPr/>
          <p:nvPr>
            <p:ph idx="8" type="pic"/>
          </p:nvPr>
        </p:nvSpPr>
        <p:spPr>
          <a:xfrm>
            <a:off x="3787750" y="2851125"/>
            <a:ext cx="1625100" cy="1186800"/>
          </a:xfrm>
          <a:prstGeom prst="rect">
            <a:avLst/>
          </a:prstGeom>
          <a:noFill/>
          <a:ln>
            <a:noFill/>
          </a:ln>
        </p:spPr>
      </p:sp>
      <p:sp>
        <p:nvSpPr>
          <p:cNvPr id="1980" name="Google Shape;1980;p177"/>
          <p:cNvSpPr/>
          <p:nvPr>
            <p:ph idx="9" type="pic"/>
          </p:nvPr>
        </p:nvSpPr>
        <p:spPr>
          <a:xfrm>
            <a:off x="6660975" y="715975"/>
            <a:ext cx="1625100" cy="1186500"/>
          </a:xfrm>
          <a:prstGeom prst="rect">
            <a:avLst/>
          </a:prstGeom>
          <a:noFill/>
          <a:ln>
            <a:noFill/>
          </a:ln>
        </p:spPr>
      </p:sp>
      <p:sp>
        <p:nvSpPr>
          <p:cNvPr id="1981" name="Google Shape;1981;p177"/>
          <p:cNvSpPr/>
          <p:nvPr>
            <p:ph idx="13" type="pic"/>
          </p:nvPr>
        </p:nvSpPr>
        <p:spPr>
          <a:xfrm>
            <a:off x="6660681" y="2853125"/>
            <a:ext cx="1625700" cy="1186800"/>
          </a:xfrm>
          <a:prstGeom prst="rect">
            <a:avLst/>
          </a:prstGeom>
          <a:noFill/>
          <a:ln>
            <a:noFill/>
          </a:ln>
        </p:spPr>
      </p:sp>
      <p:sp>
        <p:nvSpPr>
          <p:cNvPr id="1982" name="Google Shape;1982;p177"/>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1983" name="Google Shape;1983;p177"/>
          <p:cNvSpPr txBox="1"/>
          <p:nvPr>
            <p:ph idx="14"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84" name="Google Shape;1984;p177"/>
          <p:cNvSpPr txBox="1"/>
          <p:nvPr>
            <p:ph idx="1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85" name="Google Shape;1985;p177"/>
          <p:cNvSpPr txBox="1"/>
          <p:nvPr>
            <p:ph idx="1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1986" name="Google Shape;1986;p177"/>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and Don'ts 1">
  <p:cSld name="CAPTION_ONLY">
    <p:spTree>
      <p:nvGrpSpPr>
        <p:cNvPr id="1987" name="Shape 1987"/>
        <p:cNvGrpSpPr/>
        <p:nvPr/>
      </p:nvGrpSpPr>
      <p:grpSpPr>
        <a:xfrm>
          <a:off x="0" y="0"/>
          <a:ext cx="0" cy="0"/>
          <a:chOff x="0" y="0"/>
          <a:chExt cx="0" cy="0"/>
        </a:xfrm>
      </p:grpSpPr>
      <p:sp>
        <p:nvSpPr>
          <p:cNvPr id="1988" name="Google Shape;1988;p178"/>
          <p:cNvSpPr/>
          <p:nvPr>
            <p:ph idx="2" type="pic"/>
          </p:nvPr>
        </p:nvSpPr>
        <p:spPr>
          <a:xfrm>
            <a:off x="6149225" y="2379324"/>
            <a:ext cx="2728200" cy="1665000"/>
          </a:xfrm>
          <a:prstGeom prst="rect">
            <a:avLst/>
          </a:prstGeom>
          <a:noFill/>
          <a:ln cap="flat" cmpd="sng" w="9525">
            <a:solidFill>
              <a:schemeClr val="accent6"/>
            </a:solidFill>
            <a:prstDash val="solid"/>
            <a:round/>
            <a:headEnd len="sm" w="sm" type="none"/>
            <a:tailEnd len="sm" w="sm" type="none"/>
          </a:ln>
        </p:spPr>
      </p:sp>
      <p:sp>
        <p:nvSpPr>
          <p:cNvPr id="1989" name="Google Shape;1989;p178"/>
          <p:cNvSpPr/>
          <p:nvPr>
            <p:ph idx="3" type="pic"/>
          </p:nvPr>
        </p:nvSpPr>
        <p:spPr>
          <a:xfrm>
            <a:off x="3191400" y="2379324"/>
            <a:ext cx="2728200" cy="1665000"/>
          </a:xfrm>
          <a:prstGeom prst="rect">
            <a:avLst/>
          </a:prstGeom>
          <a:noFill/>
          <a:ln cap="flat" cmpd="sng" w="9525">
            <a:solidFill>
              <a:schemeClr val="accent6"/>
            </a:solidFill>
            <a:prstDash val="solid"/>
            <a:round/>
            <a:headEnd len="sm" w="sm" type="none"/>
            <a:tailEnd len="sm" w="sm" type="none"/>
          </a:ln>
        </p:spPr>
      </p:sp>
      <p:sp>
        <p:nvSpPr>
          <p:cNvPr id="1990" name="Google Shape;1990;p178"/>
          <p:cNvSpPr txBox="1"/>
          <p:nvPr>
            <p:ph idx="1" type="body"/>
          </p:nvPr>
        </p:nvSpPr>
        <p:spPr>
          <a:xfrm>
            <a:off x="3191400"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1991" name="Google Shape;1991;p178"/>
          <p:cNvSpPr txBox="1"/>
          <p:nvPr>
            <p:ph idx="4" type="body"/>
          </p:nvPr>
        </p:nvSpPr>
        <p:spPr>
          <a:xfrm>
            <a:off x="6149225"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1992" name="Google Shape;1992;p178"/>
          <p:cNvSpPr/>
          <p:nvPr>
            <p:ph idx="5" type="pic"/>
          </p:nvPr>
        </p:nvSpPr>
        <p:spPr>
          <a:xfrm>
            <a:off x="6149225" y="237600"/>
            <a:ext cx="2728200" cy="1665000"/>
          </a:xfrm>
          <a:prstGeom prst="rect">
            <a:avLst/>
          </a:prstGeom>
          <a:noFill/>
          <a:ln cap="flat" cmpd="sng" w="9525">
            <a:solidFill>
              <a:schemeClr val="accent6"/>
            </a:solidFill>
            <a:prstDash val="solid"/>
            <a:round/>
            <a:headEnd len="sm" w="sm" type="none"/>
            <a:tailEnd len="sm" w="sm" type="none"/>
          </a:ln>
        </p:spPr>
      </p:sp>
      <p:sp>
        <p:nvSpPr>
          <p:cNvPr id="1993" name="Google Shape;1993;p178"/>
          <p:cNvSpPr/>
          <p:nvPr>
            <p:ph idx="6" type="pic"/>
          </p:nvPr>
        </p:nvSpPr>
        <p:spPr>
          <a:xfrm>
            <a:off x="3191400" y="237600"/>
            <a:ext cx="2728200" cy="1665000"/>
          </a:xfrm>
          <a:prstGeom prst="rect">
            <a:avLst/>
          </a:prstGeom>
          <a:noFill/>
          <a:ln cap="flat" cmpd="sng" w="9525">
            <a:solidFill>
              <a:schemeClr val="accent1"/>
            </a:solidFill>
            <a:prstDash val="solid"/>
            <a:round/>
            <a:headEnd len="sm" w="sm" type="none"/>
            <a:tailEnd len="sm" w="sm" type="none"/>
          </a:ln>
        </p:spPr>
      </p:sp>
      <p:sp>
        <p:nvSpPr>
          <p:cNvPr id="1994" name="Google Shape;1994;p178"/>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78"/>
          <p:cNvSpPr txBox="1"/>
          <p:nvPr>
            <p:ph idx="7"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1996" name="Google Shape;1996;p178"/>
          <p:cNvSpPr txBox="1"/>
          <p:nvPr>
            <p:ph idx="8" type="body"/>
          </p:nvPr>
        </p:nvSpPr>
        <p:spPr>
          <a:xfrm>
            <a:off x="449575" y="3121200"/>
            <a:ext cx="22677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1997" name="Google Shape;1997;p178"/>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998" name="Google Shape;1998;p178"/>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1999" name="Google Shape;1999;p178"/>
          <p:cNvSpPr txBox="1"/>
          <p:nvPr>
            <p:ph idx="9"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00" name="Google Shape;2000;p178"/>
          <p:cNvSpPr txBox="1"/>
          <p:nvPr>
            <p:ph idx="13"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01" name="Google Shape;2001;p178"/>
          <p:cNvSpPr txBox="1"/>
          <p:nvPr>
            <p:ph idx="14"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002" name="Google Shape;2002;p178"/>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003" name="Google Shape;2003;p178"/>
          <p:cNvSpPr txBox="1"/>
          <p:nvPr>
            <p:ph idx="15" type="body"/>
          </p:nvPr>
        </p:nvSpPr>
        <p:spPr>
          <a:xfrm>
            <a:off x="3191400"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04" name="Google Shape;2004;p178"/>
          <p:cNvSpPr txBox="1"/>
          <p:nvPr>
            <p:ph idx="16" type="body"/>
          </p:nvPr>
        </p:nvSpPr>
        <p:spPr>
          <a:xfrm>
            <a:off x="6149225"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and Don'ts 2">
  <p:cSld name="CAPTION_ONLY_1">
    <p:spTree>
      <p:nvGrpSpPr>
        <p:cNvPr id="2005" name="Shape 2005"/>
        <p:cNvGrpSpPr/>
        <p:nvPr/>
      </p:nvGrpSpPr>
      <p:grpSpPr>
        <a:xfrm>
          <a:off x="0" y="0"/>
          <a:ext cx="0" cy="0"/>
          <a:chOff x="0" y="0"/>
          <a:chExt cx="0" cy="0"/>
        </a:xfrm>
      </p:grpSpPr>
      <p:sp>
        <p:nvSpPr>
          <p:cNvPr id="2006" name="Google Shape;2006;p179"/>
          <p:cNvSpPr/>
          <p:nvPr>
            <p:ph idx="2" type="pic"/>
          </p:nvPr>
        </p:nvSpPr>
        <p:spPr>
          <a:xfrm>
            <a:off x="6149225" y="2379324"/>
            <a:ext cx="2728200" cy="1665000"/>
          </a:xfrm>
          <a:prstGeom prst="rect">
            <a:avLst/>
          </a:prstGeom>
          <a:noFill/>
          <a:ln cap="flat" cmpd="sng" w="9525">
            <a:solidFill>
              <a:schemeClr val="accent6"/>
            </a:solidFill>
            <a:prstDash val="solid"/>
            <a:round/>
            <a:headEnd len="sm" w="sm" type="none"/>
            <a:tailEnd len="sm" w="sm" type="none"/>
          </a:ln>
        </p:spPr>
      </p:sp>
      <p:sp>
        <p:nvSpPr>
          <p:cNvPr id="2007" name="Google Shape;2007;p179"/>
          <p:cNvSpPr/>
          <p:nvPr>
            <p:ph idx="3" type="pic"/>
          </p:nvPr>
        </p:nvSpPr>
        <p:spPr>
          <a:xfrm>
            <a:off x="3191400" y="2379324"/>
            <a:ext cx="2728200" cy="1665000"/>
          </a:xfrm>
          <a:prstGeom prst="rect">
            <a:avLst/>
          </a:prstGeom>
          <a:noFill/>
          <a:ln cap="flat" cmpd="sng" w="9525">
            <a:solidFill>
              <a:schemeClr val="accent6"/>
            </a:solidFill>
            <a:prstDash val="solid"/>
            <a:round/>
            <a:headEnd len="sm" w="sm" type="none"/>
            <a:tailEnd len="sm" w="sm" type="none"/>
          </a:ln>
        </p:spPr>
      </p:sp>
      <p:sp>
        <p:nvSpPr>
          <p:cNvPr id="2008" name="Google Shape;2008;p179"/>
          <p:cNvSpPr txBox="1"/>
          <p:nvPr>
            <p:ph idx="1" type="body"/>
          </p:nvPr>
        </p:nvSpPr>
        <p:spPr>
          <a:xfrm>
            <a:off x="3191400"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09" name="Google Shape;2009;p179"/>
          <p:cNvSpPr txBox="1"/>
          <p:nvPr>
            <p:ph idx="4" type="body"/>
          </p:nvPr>
        </p:nvSpPr>
        <p:spPr>
          <a:xfrm>
            <a:off x="6149225"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10" name="Google Shape;2010;p179"/>
          <p:cNvSpPr/>
          <p:nvPr>
            <p:ph idx="5" type="pic"/>
          </p:nvPr>
        </p:nvSpPr>
        <p:spPr>
          <a:xfrm>
            <a:off x="6149225" y="237600"/>
            <a:ext cx="2728200" cy="1665000"/>
          </a:xfrm>
          <a:prstGeom prst="rect">
            <a:avLst/>
          </a:prstGeom>
          <a:noFill/>
          <a:ln cap="flat" cmpd="sng" w="9525">
            <a:solidFill>
              <a:schemeClr val="accent6"/>
            </a:solidFill>
            <a:prstDash val="solid"/>
            <a:round/>
            <a:headEnd len="sm" w="sm" type="none"/>
            <a:tailEnd len="sm" w="sm" type="none"/>
          </a:ln>
        </p:spPr>
      </p:sp>
      <p:sp>
        <p:nvSpPr>
          <p:cNvPr id="2011" name="Google Shape;2011;p179"/>
          <p:cNvSpPr/>
          <p:nvPr>
            <p:ph idx="6" type="pic"/>
          </p:nvPr>
        </p:nvSpPr>
        <p:spPr>
          <a:xfrm>
            <a:off x="226300" y="237600"/>
            <a:ext cx="2728200" cy="1665000"/>
          </a:xfrm>
          <a:prstGeom prst="rect">
            <a:avLst/>
          </a:prstGeom>
          <a:noFill/>
          <a:ln cap="flat" cmpd="sng" w="9525">
            <a:solidFill>
              <a:schemeClr val="accent1"/>
            </a:solidFill>
            <a:prstDash val="solid"/>
            <a:round/>
            <a:headEnd len="sm" w="sm" type="none"/>
            <a:tailEnd len="sm" w="sm" type="none"/>
          </a:ln>
        </p:spPr>
      </p:sp>
      <p:sp>
        <p:nvSpPr>
          <p:cNvPr id="2012" name="Google Shape;2012;p179"/>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013" name="Google Shape;2013;p179"/>
          <p:cNvSpPr txBox="1"/>
          <p:nvPr>
            <p:ph idx="7"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14" name="Google Shape;2014;p179"/>
          <p:cNvSpPr txBox="1"/>
          <p:nvPr>
            <p:ph idx="8"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15" name="Google Shape;2015;p179"/>
          <p:cNvSpPr txBox="1"/>
          <p:nvPr>
            <p:ph idx="9"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016" name="Google Shape;2016;p179"/>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017" name="Google Shape;2017;p179"/>
          <p:cNvSpPr txBox="1"/>
          <p:nvPr>
            <p:ph idx="13" type="body"/>
          </p:nvPr>
        </p:nvSpPr>
        <p:spPr>
          <a:xfrm>
            <a:off x="226300"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18" name="Google Shape;2018;p179"/>
          <p:cNvSpPr txBox="1"/>
          <p:nvPr>
            <p:ph idx="14" type="body"/>
          </p:nvPr>
        </p:nvSpPr>
        <p:spPr>
          <a:xfrm>
            <a:off x="6149225"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19" name="Google Shape;2019;p179"/>
          <p:cNvSpPr/>
          <p:nvPr>
            <p:ph idx="15" type="pic"/>
          </p:nvPr>
        </p:nvSpPr>
        <p:spPr>
          <a:xfrm>
            <a:off x="3187763" y="237599"/>
            <a:ext cx="2728200" cy="1665000"/>
          </a:xfrm>
          <a:prstGeom prst="rect">
            <a:avLst/>
          </a:prstGeom>
          <a:noFill/>
          <a:ln cap="flat" cmpd="sng" w="9525">
            <a:solidFill>
              <a:schemeClr val="accent6"/>
            </a:solidFill>
            <a:prstDash val="solid"/>
            <a:round/>
            <a:headEnd len="sm" w="sm" type="none"/>
            <a:tailEnd len="sm" w="sm" type="none"/>
          </a:ln>
        </p:spPr>
      </p:sp>
      <p:sp>
        <p:nvSpPr>
          <p:cNvPr id="2020" name="Google Shape;2020;p179"/>
          <p:cNvSpPr txBox="1"/>
          <p:nvPr>
            <p:ph idx="16" type="body"/>
          </p:nvPr>
        </p:nvSpPr>
        <p:spPr>
          <a:xfrm>
            <a:off x="3187763" y="2041849"/>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21" name="Google Shape;2021;p179"/>
          <p:cNvSpPr/>
          <p:nvPr>
            <p:ph idx="17" type="pic"/>
          </p:nvPr>
        </p:nvSpPr>
        <p:spPr>
          <a:xfrm>
            <a:off x="226300" y="2383824"/>
            <a:ext cx="2728200" cy="1665000"/>
          </a:xfrm>
          <a:prstGeom prst="rect">
            <a:avLst/>
          </a:prstGeom>
          <a:noFill/>
          <a:ln cap="flat" cmpd="sng" w="9525">
            <a:solidFill>
              <a:schemeClr val="accent6"/>
            </a:solidFill>
            <a:prstDash val="solid"/>
            <a:round/>
            <a:headEnd len="sm" w="sm" type="none"/>
            <a:tailEnd len="sm" w="sm" type="none"/>
          </a:ln>
        </p:spPr>
      </p:sp>
      <p:sp>
        <p:nvSpPr>
          <p:cNvPr id="2022" name="Google Shape;2022;p179"/>
          <p:cNvSpPr txBox="1"/>
          <p:nvPr>
            <p:ph idx="18" type="body"/>
          </p:nvPr>
        </p:nvSpPr>
        <p:spPr>
          <a:xfrm>
            <a:off x="226300" y="41880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and Don'ts 2 1">
  <p:cSld name="CAPTION_ONLY_1_1">
    <p:spTree>
      <p:nvGrpSpPr>
        <p:cNvPr id="2023" name="Shape 2023"/>
        <p:cNvGrpSpPr/>
        <p:nvPr/>
      </p:nvGrpSpPr>
      <p:grpSpPr>
        <a:xfrm>
          <a:off x="0" y="0"/>
          <a:ext cx="0" cy="0"/>
          <a:chOff x="0" y="0"/>
          <a:chExt cx="0" cy="0"/>
        </a:xfrm>
      </p:grpSpPr>
      <p:sp>
        <p:nvSpPr>
          <p:cNvPr id="2024" name="Google Shape;2024;p180"/>
          <p:cNvSpPr/>
          <p:nvPr>
            <p:ph idx="2" type="pic"/>
          </p:nvPr>
        </p:nvSpPr>
        <p:spPr>
          <a:xfrm>
            <a:off x="3191400" y="2379324"/>
            <a:ext cx="2728200" cy="1665000"/>
          </a:xfrm>
          <a:prstGeom prst="rect">
            <a:avLst/>
          </a:prstGeom>
          <a:noFill/>
          <a:ln cap="flat" cmpd="sng" w="9525">
            <a:solidFill>
              <a:schemeClr val="accent6"/>
            </a:solidFill>
            <a:prstDash val="solid"/>
            <a:round/>
            <a:headEnd len="sm" w="sm" type="none"/>
            <a:tailEnd len="sm" w="sm" type="none"/>
          </a:ln>
        </p:spPr>
      </p:sp>
      <p:sp>
        <p:nvSpPr>
          <p:cNvPr id="2025" name="Google Shape;2025;p180"/>
          <p:cNvSpPr txBox="1"/>
          <p:nvPr>
            <p:ph idx="1" type="body"/>
          </p:nvPr>
        </p:nvSpPr>
        <p:spPr>
          <a:xfrm>
            <a:off x="3191400"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26" name="Google Shape;2026;p180"/>
          <p:cNvSpPr/>
          <p:nvPr>
            <p:ph idx="3" type="pic"/>
          </p:nvPr>
        </p:nvSpPr>
        <p:spPr>
          <a:xfrm>
            <a:off x="226300" y="237600"/>
            <a:ext cx="2728200" cy="1665000"/>
          </a:xfrm>
          <a:prstGeom prst="rect">
            <a:avLst/>
          </a:prstGeom>
          <a:noFill/>
          <a:ln cap="flat" cmpd="sng" w="9525">
            <a:solidFill>
              <a:schemeClr val="accent1"/>
            </a:solidFill>
            <a:prstDash val="solid"/>
            <a:round/>
            <a:headEnd len="sm" w="sm" type="none"/>
            <a:tailEnd len="sm" w="sm" type="none"/>
          </a:ln>
        </p:spPr>
      </p:sp>
      <p:sp>
        <p:nvSpPr>
          <p:cNvPr id="2027" name="Google Shape;2027;p180"/>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028" name="Google Shape;2028;p180"/>
          <p:cNvSpPr txBox="1"/>
          <p:nvPr>
            <p:ph idx="4"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29" name="Google Shape;2029;p180"/>
          <p:cNvSpPr txBox="1"/>
          <p:nvPr>
            <p:ph idx="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30" name="Google Shape;2030;p180"/>
          <p:cNvSpPr txBox="1"/>
          <p:nvPr>
            <p:ph idx="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031" name="Google Shape;2031;p180"/>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032" name="Google Shape;2032;p180"/>
          <p:cNvSpPr txBox="1"/>
          <p:nvPr>
            <p:ph idx="7" type="body"/>
          </p:nvPr>
        </p:nvSpPr>
        <p:spPr>
          <a:xfrm>
            <a:off x="226300"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33" name="Google Shape;2033;p180"/>
          <p:cNvSpPr/>
          <p:nvPr>
            <p:ph idx="8" type="pic"/>
          </p:nvPr>
        </p:nvSpPr>
        <p:spPr>
          <a:xfrm>
            <a:off x="3187763" y="237599"/>
            <a:ext cx="2728200" cy="1665000"/>
          </a:xfrm>
          <a:prstGeom prst="rect">
            <a:avLst/>
          </a:prstGeom>
          <a:noFill/>
          <a:ln cap="flat" cmpd="sng" w="9525">
            <a:solidFill>
              <a:schemeClr val="accent6"/>
            </a:solidFill>
            <a:prstDash val="solid"/>
            <a:round/>
            <a:headEnd len="sm" w="sm" type="none"/>
            <a:tailEnd len="sm" w="sm" type="none"/>
          </a:ln>
        </p:spPr>
      </p:sp>
      <p:sp>
        <p:nvSpPr>
          <p:cNvPr id="2034" name="Google Shape;2034;p180"/>
          <p:cNvSpPr txBox="1"/>
          <p:nvPr>
            <p:ph idx="9" type="body"/>
          </p:nvPr>
        </p:nvSpPr>
        <p:spPr>
          <a:xfrm>
            <a:off x="3187763" y="2041849"/>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35" name="Google Shape;2035;p180"/>
          <p:cNvSpPr/>
          <p:nvPr>
            <p:ph idx="13" type="pic"/>
          </p:nvPr>
        </p:nvSpPr>
        <p:spPr>
          <a:xfrm>
            <a:off x="226300" y="2383824"/>
            <a:ext cx="2728200" cy="1665000"/>
          </a:xfrm>
          <a:prstGeom prst="rect">
            <a:avLst/>
          </a:prstGeom>
          <a:noFill/>
          <a:ln cap="flat" cmpd="sng" w="9525">
            <a:solidFill>
              <a:schemeClr val="accent6"/>
            </a:solidFill>
            <a:prstDash val="solid"/>
            <a:round/>
            <a:headEnd len="sm" w="sm" type="none"/>
            <a:tailEnd len="sm" w="sm" type="none"/>
          </a:ln>
        </p:spPr>
      </p:sp>
      <p:sp>
        <p:nvSpPr>
          <p:cNvPr id="2036" name="Google Shape;2036;p180"/>
          <p:cNvSpPr txBox="1"/>
          <p:nvPr>
            <p:ph idx="14" type="body"/>
          </p:nvPr>
        </p:nvSpPr>
        <p:spPr>
          <a:xfrm>
            <a:off x="226300" y="41880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37" name="Google Shape;2037;p180"/>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80"/>
          <p:cNvSpPr txBox="1"/>
          <p:nvPr>
            <p:ph idx="15"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039" name="Google Shape;2039;p180"/>
          <p:cNvSpPr txBox="1"/>
          <p:nvPr>
            <p:ph idx="16"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p:cSld name="BIG_NUMBER">
    <p:spTree>
      <p:nvGrpSpPr>
        <p:cNvPr id="2040" name="Shape 2040"/>
        <p:cNvGrpSpPr/>
        <p:nvPr/>
      </p:nvGrpSpPr>
      <p:grpSpPr>
        <a:xfrm>
          <a:off x="0" y="0"/>
          <a:ext cx="0" cy="0"/>
          <a:chOff x="0" y="0"/>
          <a:chExt cx="0" cy="0"/>
        </a:xfrm>
      </p:grpSpPr>
      <p:sp>
        <p:nvSpPr>
          <p:cNvPr id="2041" name="Google Shape;2041;p181"/>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81"/>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043" name="Google Shape;2043;p181"/>
          <p:cNvSpPr txBox="1"/>
          <p:nvPr>
            <p:ph idx="1"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044" name="Google Shape;2044;p181"/>
          <p:cNvSpPr txBox="1"/>
          <p:nvPr>
            <p:ph idx="2"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045" name="Google Shape;2045;p181"/>
          <p:cNvSpPr/>
          <p:nvPr>
            <p:ph idx="3" type="pic"/>
          </p:nvPr>
        </p:nvSpPr>
        <p:spPr>
          <a:xfrm>
            <a:off x="2448725" y="237600"/>
            <a:ext cx="4216800" cy="4038000"/>
          </a:xfrm>
          <a:prstGeom prst="rect">
            <a:avLst/>
          </a:prstGeom>
          <a:noFill/>
          <a:ln>
            <a:noFill/>
          </a:ln>
        </p:spPr>
      </p:sp>
      <p:sp>
        <p:nvSpPr>
          <p:cNvPr id="2046" name="Google Shape;2046;p181"/>
          <p:cNvSpPr/>
          <p:nvPr>
            <p:ph idx="4" type="pic"/>
          </p:nvPr>
        </p:nvSpPr>
        <p:spPr>
          <a:xfrm>
            <a:off x="226300" y="240550"/>
            <a:ext cx="1994700" cy="4038000"/>
          </a:xfrm>
          <a:prstGeom prst="rect">
            <a:avLst/>
          </a:prstGeom>
          <a:noFill/>
          <a:ln>
            <a:noFill/>
          </a:ln>
        </p:spPr>
      </p:sp>
      <p:sp>
        <p:nvSpPr>
          <p:cNvPr id="2047" name="Google Shape;2047;p181"/>
          <p:cNvSpPr txBox="1"/>
          <p:nvPr>
            <p:ph idx="5"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48" name="Google Shape;2048;p181"/>
          <p:cNvSpPr txBox="1"/>
          <p:nvPr>
            <p:ph idx="6"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49" name="Google Shape;2049;p181"/>
          <p:cNvSpPr txBox="1"/>
          <p:nvPr>
            <p:ph idx="7"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050" name="Google Shape;2050;p181"/>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051" name="Google Shape;2051;p181"/>
          <p:cNvSpPr txBox="1"/>
          <p:nvPr>
            <p:ph idx="8" type="body"/>
          </p:nvPr>
        </p:nvSpPr>
        <p:spPr>
          <a:xfrm>
            <a:off x="228600" y="4419850"/>
            <a:ext cx="19947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52" name="Google Shape;2052;p181"/>
          <p:cNvSpPr txBox="1"/>
          <p:nvPr>
            <p:ph idx="9" type="body"/>
          </p:nvPr>
        </p:nvSpPr>
        <p:spPr>
          <a:xfrm>
            <a:off x="2448725" y="4419850"/>
            <a:ext cx="42168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and Tablet">
  <p:cSld name="BIG_NUMBER_1">
    <p:spTree>
      <p:nvGrpSpPr>
        <p:cNvPr id="2053" name="Shape 2053"/>
        <p:cNvGrpSpPr/>
        <p:nvPr/>
      </p:nvGrpSpPr>
      <p:grpSpPr>
        <a:xfrm>
          <a:off x="0" y="0"/>
          <a:ext cx="0" cy="0"/>
          <a:chOff x="0" y="0"/>
          <a:chExt cx="0" cy="0"/>
        </a:xfrm>
      </p:grpSpPr>
      <p:pic>
        <p:nvPicPr>
          <p:cNvPr descr="New Modern Digital Tablet Mockup On White Background." id="2054" name="Google Shape;2054;p182"/>
          <p:cNvPicPr preferRelativeResize="0"/>
          <p:nvPr/>
        </p:nvPicPr>
        <p:blipFill rotWithShape="1">
          <a:blip r:embed="rId2">
            <a:alphaModFix/>
          </a:blip>
          <a:srcRect b="0" l="25189" r="24880" t="0"/>
          <a:stretch/>
        </p:blipFill>
        <p:spPr>
          <a:xfrm>
            <a:off x="3051913" y="241599"/>
            <a:ext cx="3016673" cy="4026876"/>
          </a:xfrm>
          <a:prstGeom prst="rect">
            <a:avLst/>
          </a:prstGeom>
          <a:noFill/>
          <a:ln>
            <a:noFill/>
          </a:ln>
        </p:spPr>
      </p:pic>
      <p:pic>
        <p:nvPicPr>
          <p:cNvPr descr="Smartphone isolated mockup iPhone with white screen in a white background on high-quality studio shot." id="2055" name="Google Shape;2055;p182"/>
          <p:cNvPicPr preferRelativeResize="0"/>
          <p:nvPr/>
        </p:nvPicPr>
        <p:blipFill rotWithShape="1">
          <a:blip r:embed="rId3">
            <a:alphaModFix/>
          </a:blip>
          <a:srcRect b="0" l="23169" r="23110" t="0"/>
          <a:stretch/>
        </p:blipFill>
        <p:spPr>
          <a:xfrm>
            <a:off x="187287" y="963838"/>
            <a:ext cx="2089201" cy="2595824"/>
          </a:xfrm>
          <a:prstGeom prst="rect">
            <a:avLst/>
          </a:prstGeom>
          <a:noFill/>
          <a:ln>
            <a:noFill/>
          </a:ln>
        </p:spPr>
      </p:pic>
      <p:sp>
        <p:nvSpPr>
          <p:cNvPr id="2056" name="Google Shape;2056;p182"/>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82"/>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058" name="Google Shape;2058;p182"/>
          <p:cNvSpPr txBox="1"/>
          <p:nvPr>
            <p:ph idx="1"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059" name="Google Shape;2059;p182"/>
          <p:cNvSpPr txBox="1"/>
          <p:nvPr>
            <p:ph idx="2"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060" name="Google Shape;2060;p182"/>
          <p:cNvSpPr txBox="1"/>
          <p:nvPr>
            <p:ph idx="3"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61" name="Google Shape;2061;p182"/>
          <p:cNvSpPr txBox="1"/>
          <p:nvPr>
            <p:ph idx="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062" name="Google Shape;2062;p182"/>
          <p:cNvSpPr txBox="1"/>
          <p:nvPr>
            <p:ph idx="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063" name="Google Shape;2063;p182"/>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064" name="Google Shape;2064;p182"/>
          <p:cNvSpPr txBox="1"/>
          <p:nvPr>
            <p:ph idx="6" type="body"/>
          </p:nvPr>
        </p:nvSpPr>
        <p:spPr>
          <a:xfrm>
            <a:off x="228600" y="4419850"/>
            <a:ext cx="19947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65" name="Google Shape;2065;p182"/>
          <p:cNvSpPr txBox="1"/>
          <p:nvPr>
            <p:ph idx="7" type="body"/>
          </p:nvPr>
        </p:nvSpPr>
        <p:spPr>
          <a:xfrm>
            <a:off x="2448725" y="4419850"/>
            <a:ext cx="42168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066" name="Google Shape;2066;p182"/>
          <p:cNvSpPr/>
          <p:nvPr>
            <p:ph idx="8" type="pic"/>
          </p:nvPr>
        </p:nvSpPr>
        <p:spPr>
          <a:xfrm>
            <a:off x="752100" y="1234175"/>
            <a:ext cx="976200" cy="2109600"/>
          </a:xfrm>
          <a:prstGeom prst="roundRect">
            <a:avLst>
              <a:gd fmla="val 14756" name="adj"/>
            </a:avLst>
          </a:prstGeom>
          <a:noFill/>
          <a:ln>
            <a:noFill/>
          </a:ln>
        </p:spPr>
      </p:sp>
      <p:sp>
        <p:nvSpPr>
          <p:cNvPr id="2067" name="Google Shape;2067;p182"/>
          <p:cNvSpPr/>
          <p:nvPr>
            <p:ph idx="9" type="pic"/>
          </p:nvPr>
        </p:nvSpPr>
        <p:spPr>
          <a:xfrm>
            <a:off x="3587175" y="753250"/>
            <a:ext cx="1916100" cy="3116400"/>
          </a:xfrm>
          <a:prstGeom prst="roundRect">
            <a:avLst>
              <a:gd fmla="val 1242" name="adj"/>
            </a:avLst>
          </a:prstGeom>
          <a:no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p:cSld name="CUSTOM_2">
    <p:spTree>
      <p:nvGrpSpPr>
        <p:cNvPr id="2068" name="Shape 2068"/>
        <p:cNvGrpSpPr/>
        <p:nvPr/>
      </p:nvGrpSpPr>
      <p:grpSpPr>
        <a:xfrm>
          <a:off x="0" y="0"/>
          <a:ext cx="0" cy="0"/>
          <a:chOff x="0" y="0"/>
          <a:chExt cx="0" cy="0"/>
        </a:xfrm>
      </p:grpSpPr>
      <p:pic>
        <p:nvPicPr>
          <p:cNvPr descr="Modern Desktop Monitor." id="2069" name="Google Shape;2069;p183"/>
          <p:cNvPicPr preferRelativeResize="0"/>
          <p:nvPr/>
        </p:nvPicPr>
        <p:blipFill>
          <a:blip r:embed="rId2">
            <a:alphaModFix/>
          </a:blip>
          <a:stretch>
            <a:fillRect/>
          </a:stretch>
        </p:blipFill>
        <p:spPr>
          <a:xfrm>
            <a:off x="49600" y="-18362"/>
            <a:ext cx="9018199" cy="5209199"/>
          </a:xfrm>
          <a:prstGeom prst="rect">
            <a:avLst/>
          </a:prstGeom>
          <a:noFill/>
          <a:ln>
            <a:noFill/>
          </a:ln>
        </p:spPr>
      </p:pic>
      <p:sp>
        <p:nvSpPr>
          <p:cNvPr id="2070" name="Google Shape;2070;p183"/>
          <p:cNvSpPr/>
          <p:nvPr>
            <p:ph idx="2" type="pic"/>
          </p:nvPr>
        </p:nvSpPr>
        <p:spPr>
          <a:xfrm>
            <a:off x="1479083" y="264705"/>
            <a:ext cx="6138900" cy="3615000"/>
          </a:xfrm>
          <a:prstGeom prst="roundRect">
            <a:avLst>
              <a:gd fmla="val 1242" name="adj"/>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CUSTOM">
    <p:spTree>
      <p:nvGrpSpPr>
        <p:cNvPr id="269" name="Shape 269"/>
        <p:cNvGrpSpPr/>
        <p:nvPr/>
      </p:nvGrpSpPr>
      <p:grpSpPr>
        <a:xfrm>
          <a:off x="0" y="0"/>
          <a:ext cx="0" cy="0"/>
          <a:chOff x="0" y="0"/>
          <a:chExt cx="0" cy="0"/>
        </a:xfrm>
      </p:grpSpPr>
      <p:sp>
        <p:nvSpPr>
          <p:cNvPr id="270" name="Google Shape;270;p19"/>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271" name="Google Shape;271;p19"/>
          <p:cNvSpPr/>
          <p:nvPr/>
        </p:nvSpPr>
        <p:spPr>
          <a:xfrm>
            <a:off x="0" y="0"/>
            <a:ext cx="2423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orum"/>
              <a:ea typeface="Forum"/>
              <a:cs typeface="Forum"/>
              <a:sym typeface="Forum"/>
            </a:endParaRPr>
          </a:p>
        </p:txBody>
      </p:sp>
      <p:sp>
        <p:nvSpPr>
          <p:cNvPr id="272" name="Google Shape;272;p19"/>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2pPr>
            <a:lvl3pPr lvl="2">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3pPr>
            <a:lvl4pPr lvl="3">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4pPr>
            <a:lvl5pPr lvl="4">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5pPr>
            <a:lvl6pPr lvl="5">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6pPr>
            <a:lvl7pPr lvl="6">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7pPr>
            <a:lvl8pPr lvl="7">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8pPr>
            <a:lvl9pPr lvl="8">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9pPr>
          </a:lstStyle>
          <a:p/>
        </p:txBody>
      </p:sp>
      <p:sp>
        <p:nvSpPr>
          <p:cNvPr id="273" name="Google Shape;273;p19"/>
          <p:cNvSpPr/>
          <p:nvPr>
            <p:ph idx="2" type="pic"/>
          </p:nvPr>
        </p:nvSpPr>
        <p:spPr>
          <a:xfrm>
            <a:off x="232825" y="457275"/>
            <a:ext cx="1966500" cy="1572900"/>
          </a:xfrm>
          <a:prstGeom prst="roundRect">
            <a:avLst>
              <a:gd fmla="val 20306" name="adj"/>
            </a:avLst>
          </a:prstGeom>
          <a:noFill/>
          <a:ln>
            <a:noFill/>
          </a:ln>
        </p:spPr>
      </p:sp>
      <p:sp>
        <p:nvSpPr>
          <p:cNvPr id="274" name="Google Shape;274;p19"/>
          <p:cNvSpPr txBox="1"/>
          <p:nvPr>
            <p:ph type="title"/>
          </p:nvPr>
        </p:nvSpPr>
        <p:spPr>
          <a:xfrm>
            <a:off x="228600" y="2224382"/>
            <a:ext cx="1966500" cy="624600"/>
          </a:xfrm>
          <a:prstGeom prst="rect">
            <a:avLst/>
          </a:prstGeom>
        </p:spPr>
        <p:txBody>
          <a:bodyPr anchorCtr="0" anchor="t" bIns="0" lIns="0" spcFirstLastPara="1" rIns="91425" wrap="square" tIns="91425">
            <a:noAutofit/>
          </a:bodyPr>
          <a:lstStyle>
            <a:lvl1pPr lvl="0" algn="ctr">
              <a:lnSpc>
                <a:spcPct val="60000"/>
              </a:lnSpc>
              <a:spcBef>
                <a:spcPts val="0"/>
              </a:spcBef>
              <a:spcAft>
                <a:spcPts val="0"/>
              </a:spcAft>
              <a:buClr>
                <a:schemeClr val="dk1"/>
              </a:buClr>
              <a:buSzPts val="2800"/>
              <a:buFont typeface="Forum"/>
              <a:buNone/>
              <a:defRPr sz="2800">
                <a:solidFill>
                  <a:schemeClr val="dk1"/>
                </a:solidFill>
              </a:defRPr>
            </a:lvl1pPr>
            <a:lvl2pPr lvl="1"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2pPr>
            <a:lvl3pPr lvl="2"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3pPr>
            <a:lvl4pPr lvl="3"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4pPr>
            <a:lvl5pPr lvl="4"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5pPr>
            <a:lvl6pPr lvl="5"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6pPr>
            <a:lvl7pPr lvl="6"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7pPr>
            <a:lvl8pPr lvl="7"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8pPr>
            <a:lvl9pPr lvl="8" algn="ctr">
              <a:lnSpc>
                <a:spcPct val="60000"/>
              </a:lnSpc>
              <a:spcBef>
                <a:spcPts val="0"/>
              </a:spcBef>
              <a:spcAft>
                <a:spcPts val="0"/>
              </a:spcAft>
              <a:buClr>
                <a:schemeClr val="dk1"/>
              </a:buClr>
              <a:buSzPts val="2800"/>
              <a:buFont typeface="Forum"/>
              <a:buNone/>
              <a:defRPr sz="2800">
                <a:solidFill>
                  <a:schemeClr val="dk1"/>
                </a:solidFill>
                <a:latin typeface="Forum"/>
                <a:ea typeface="Forum"/>
                <a:cs typeface="Forum"/>
                <a:sym typeface="Forum"/>
              </a:defRPr>
            </a:lvl9pPr>
          </a:lstStyle>
          <a:p/>
        </p:txBody>
      </p:sp>
      <p:sp>
        <p:nvSpPr>
          <p:cNvPr id="275" name="Google Shape;275;p19"/>
          <p:cNvSpPr txBox="1"/>
          <p:nvPr>
            <p:ph idx="3" type="title"/>
          </p:nvPr>
        </p:nvSpPr>
        <p:spPr>
          <a:xfrm>
            <a:off x="3063300" y="457123"/>
            <a:ext cx="58521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2800"/>
            </a:lvl1pPr>
            <a:lvl2pPr lvl="1">
              <a:lnSpc>
                <a:spcPct val="70000"/>
              </a:lnSpc>
              <a:spcBef>
                <a:spcPts val="0"/>
              </a:spcBef>
              <a:spcAft>
                <a:spcPts val="0"/>
              </a:spcAft>
              <a:buNone/>
              <a:defRPr sz="2800"/>
            </a:lvl2pPr>
            <a:lvl3pPr lvl="2">
              <a:lnSpc>
                <a:spcPct val="70000"/>
              </a:lnSpc>
              <a:spcBef>
                <a:spcPts val="0"/>
              </a:spcBef>
              <a:spcAft>
                <a:spcPts val="0"/>
              </a:spcAft>
              <a:buNone/>
              <a:defRPr sz="2800"/>
            </a:lvl3pPr>
            <a:lvl4pPr lvl="3">
              <a:lnSpc>
                <a:spcPct val="70000"/>
              </a:lnSpc>
              <a:spcBef>
                <a:spcPts val="0"/>
              </a:spcBef>
              <a:spcAft>
                <a:spcPts val="0"/>
              </a:spcAft>
              <a:buNone/>
              <a:defRPr sz="2800"/>
            </a:lvl4pPr>
            <a:lvl5pPr lvl="4">
              <a:lnSpc>
                <a:spcPct val="70000"/>
              </a:lnSpc>
              <a:spcBef>
                <a:spcPts val="0"/>
              </a:spcBef>
              <a:spcAft>
                <a:spcPts val="0"/>
              </a:spcAft>
              <a:buNone/>
              <a:defRPr sz="2800"/>
            </a:lvl5pPr>
            <a:lvl6pPr lvl="5">
              <a:lnSpc>
                <a:spcPct val="70000"/>
              </a:lnSpc>
              <a:spcBef>
                <a:spcPts val="0"/>
              </a:spcBef>
              <a:spcAft>
                <a:spcPts val="0"/>
              </a:spcAft>
              <a:buNone/>
              <a:defRPr sz="2800"/>
            </a:lvl6pPr>
            <a:lvl7pPr lvl="6">
              <a:lnSpc>
                <a:spcPct val="70000"/>
              </a:lnSpc>
              <a:spcBef>
                <a:spcPts val="0"/>
              </a:spcBef>
              <a:spcAft>
                <a:spcPts val="0"/>
              </a:spcAft>
              <a:buNone/>
              <a:defRPr sz="2800"/>
            </a:lvl7pPr>
            <a:lvl8pPr lvl="7">
              <a:lnSpc>
                <a:spcPct val="70000"/>
              </a:lnSpc>
              <a:spcBef>
                <a:spcPts val="0"/>
              </a:spcBef>
              <a:spcAft>
                <a:spcPts val="0"/>
              </a:spcAft>
              <a:buNone/>
              <a:defRPr sz="2800"/>
            </a:lvl8pPr>
            <a:lvl9pPr lvl="8">
              <a:lnSpc>
                <a:spcPct val="70000"/>
              </a:lnSpc>
              <a:spcBef>
                <a:spcPts val="0"/>
              </a:spcBef>
              <a:spcAft>
                <a:spcPts val="0"/>
              </a:spcAft>
              <a:buNone/>
              <a:defRPr sz="2800"/>
            </a:lvl9pPr>
          </a:lstStyle>
          <a:p/>
        </p:txBody>
      </p:sp>
      <p:sp>
        <p:nvSpPr>
          <p:cNvPr id="276" name="Google Shape;276;p19"/>
          <p:cNvSpPr txBox="1"/>
          <p:nvPr>
            <p:ph idx="4" type="subTitle"/>
          </p:nvPr>
        </p:nvSpPr>
        <p:spPr>
          <a:xfrm>
            <a:off x="7160650" y="3105434"/>
            <a:ext cx="1754700" cy="385800"/>
          </a:xfrm>
          <a:prstGeom prst="rect">
            <a:avLst/>
          </a:prstGeom>
        </p:spPr>
        <p:txBody>
          <a:bodyPr anchorCtr="0" anchor="t" bIns="91425" lIns="0" spcFirstLastPara="1" rIns="91425" wrap="square" tIns="91425">
            <a:noAutofit/>
          </a:bodyPr>
          <a:lstStyle>
            <a:lvl1pPr lvl="0">
              <a:lnSpc>
                <a:spcPct val="65000"/>
              </a:lnSpc>
              <a:spcBef>
                <a:spcPts val="0"/>
              </a:spcBef>
              <a:spcAft>
                <a:spcPts val="0"/>
              </a:spcAft>
              <a:buNone/>
              <a:defRPr/>
            </a:lvl1pPr>
            <a:lvl2pPr lvl="1">
              <a:lnSpc>
                <a:spcPct val="65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65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65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65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65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65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65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65000"/>
              </a:lnSpc>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277" name="Google Shape;277;p19"/>
          <p:cNvSpPr txBox="1"/>
          <p:nvPr>
            <p:ph idx="5" type="body"/>
          </p:nvPr>
        </p:nvSpPr>
        <p:spPr>
          <a:xfrm>
            <a:off x="7160650" y="3664400"/>
            <a:ext cx="1572000" cy="1019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278" name="Google Shape;278;p19"/>
          <p:cNvSpPr txBox="1"/>
          <p:nvPr>
            <p:ph idx="6" type="subTitle"/>
          </p:nvPr>
        </p:nvSpPr>
        <p:spPr>
          <a:xfrm>
            <a:off x="5056850" y="3105434"/>
            <a:ext cx="1572000" cy="385800"/>
          </a:xfrm>
          <a:prstGeom prst="rect">
            <a:avLst/>
          </a:prstGeom>
        </p:spPr>
        <p:txBody>
          <a:bodyPr anchorCtr="0" anchor="t" bIns="91425" lIns="0" spcFirstLastPara="1" rIns="91425" wrap="square" tIns="91425">
            <a:noAutofit/>
          </a:bodyPr>
          <a:lstStyle>
            <a:lvl1pPr lvl="0">
              <a:lnSpc>
                <a:spcPct val="65000"/>
              </a:lnSpc>
              <a:spcBef>
                <a:spcPts val="0"/>
              </a:spcBef>
              <a:spcAft>
                <a:spcPts val="0"/>
              </a:spcAft>
              <a:buNone/>
              <a:defRPr/>
            </a:lvl1pPr>
            <a:lvl2pPr lvl="1">
              <a:lnSpc>
                <a:spcPct val="65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65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65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65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65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65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65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65000"/>
              </a:lnSpc>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279" name="Google Shape;279;p19"/>
          <p:cNvSpPr txBox="1"/>
          <p:nvPr>
            <p:ph idx="7" type="body"/>
          </p:nvPr>
        </p:nvSpPr>
        <p:spPr>
          <a:xfrm>
            <a:off x="5056850" y="3664400"/>
            <a:ext cx="1572000" cy="10194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80" name="Google Shape;280;p19"/>
          <p:cNvSpPr txBox="1"/>
          <p:nvPr>
            <p:ph idx="8" type="subTitle"/>
          </p:nvPr>
        </p:nvSpPr>
        <p:spPr>
          <a:xfrm>
            <a:off x="3141475" y="3105434"/>
            <a:ext cx="1572000" cy="385800"/>
          </a:xfrm>
          <a:prstGeom prst="rect">
            <a:avLst/>
          </a:prstGeom>
        </p:spPr>
        <p:txBody>
          <a:bodyPr anchorCtr="0" anchor="t" bIns="91425" lIns="0" spcFirstLastPara="1" rIns="91425" wrap="square" tIns="91425">
            <a:noAutofit/>
          </a:bodyPr>
          <a:lstStyle>
            <a:lvl1pPr lvl="0">
              <a:lnSpc>
                <a:spcPct val="65000"/>
              </a:lnSpc>
              <a:spcBef>
                <a:spcPts val="0"/>
              </a:spcBef>
              <a:spcAft>
                <a:spcPts val="0"/>
              </a:spcAft>
              <a:buNone/>
              <a:defRPr/>
            </a:lvl1pPr>
            <a:lvl2pPr lvl="1">
              <a:lnSpc>
                <a:spcPct val="65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65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65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65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65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65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65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65000"/>
              </a:lnSpc>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281" name="Google Shape;281;p19"/>
          <p:cNvSpPr txBox="1"/>
          <p:nvPr>
            <p:ph idx="9" type="body"/>
          </p:nvPr>
        </p:nvSpPr>
        <p:spPr>
          <a:xfrm>
            <a:off x="3141475" y="3664400"/>
            <a:ext cx="1572000" cy="1019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282" name="Google Shape;282;p19"/>
          <p:cNvSpPr txBox="1"/>
          <p:nvPr>
            <p:ph idx="13" type="subTitle"/>
          </p:nvPr>
        </p:nvSpPr>
        <p:spPr>
          <a:xfrm>
            <a:off x="232825" y="3337900"/>
            <a:ext cx="1966500" cy="1345800"/>
          </a:xfrm>
          <a:prstGeom prst="rect">
            <a:avLst/>
          </a:prstGeom>
        </p:spPr>
        <p:txBody>
          <a:bodyPr anchorCtr="0" anchor="t" bIns="0" lIns="0" spcFirstLastPara="1" rIns="0" wrap="square" tIns="0">
            <a:noAutofit/>
          </a:bodyPr>
          <a:lstStyle>
            <a:lvl1pPr lvl="0" algn="ctr">
              <a:spcBef>
                <a:spcPts val="0"/>
              </a:spcBef>
              <a:spcAft>
                <a:spcPts val="0"/>
              </a:spcAft>
              <a:buNone/>
              <a:defRPr sz="1000">
                <a:solidFill>
                  <a:schemeClr val="dk1"/>
                </a:solidFill>
                <a:latin typeface="DM Sans"/>
                <a:ea typeface="DM Sans"/>
                <a:cs typeface="DM Sans"/>
                <a:sym typeface="DM Sans"/>
              </a:defRPr>
            </a:lvl1pPr>
            <a:lvl2pPr lvl="1"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2pPr>
            <a:lvl3pPr lvl="2"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3pPr>
            <a:lvl4pPr lvl="3"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4pPr>
            <a:lvl5pPr lvl="4"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5pPr>
            <a:lvl6pPr lvl="5"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6pPr>
            <a:lvl7pPr lvl="6"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7pPr>
            <a:lvl8pPr lvl="7"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8pPr>
            <a:lvl9pPr lvl="8"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lboard ">
  <p:cSld name="CUSTOM_3">
    <p:bg>
      <p:bgPr>
        <a:blipFill>
          <a:blip r:embed="rId2">
            <a:alphaModFix/>
          </a:blip>
          <a:stretch>
            <a:fillRect/>
          </a:stretch>
        </a:blipFill>
      </p:bgPr>
    </p:bg>
    <p:spTree>
      <p:nvGrpSpPr>
        <p:cNvPr id="2071" name="Shape 2071"/>
        <p:cNvGrpSpPr/>
        <p:nvPr/>
      </p:nvGrpSpPr>
      <p:grpSpPr>
        <a:xfrm>
          <a:off x="0" y="0"/>
          <a:ext cx="0" cy="0"/>
          <a:chOff x="0" y="0"/>
          <a:chExt cx="0" cy="0"/>
        </a:xfrm>
      </p:grpSpPr>
      <p:sp>
        <p:nvSpPr>
          <p:cNvPr id="2072" name="Google Shape;2072;p184"/>
          <p:cNvSpPr/>
          <p:nvPr>
            <p:ph idx="2" type="pic"/>
          </p:nvPr>
        </p:nvSpPr>
        <p:spPr>
          <a:xfrm>
            <a:off x="1345350" y="1750800"/>
            <a:ext cx="6517500" cy="1187700"/>
          </a:xfrm>
          <a:prstGeom prst="roundRect">
            <a:avLst>
              <a:gd fmla="val 1242" name="adj"/>
            </a:avLst>
          </a:prstGeom>
          <a:noFill/>
          <a:ln>
            <a:noFill/>
          </a:ln>
        </p:spPr>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1">
  <p:cSld name="TITLE_18">
    <p:spTree>
      <p:nvGrpSpPr>
        <p:cNvPr id="2073" name="Shape 2073"/>
        <p:cNvGrpSpPr/>
        <p:nvPr/>
      </p:nvGrpSpPr>
      <p:grpSpPr>
        <a:xfrm>
          <a:off x="0" y="0"/>
          <a:ext cx="0" cy="0"/>
          <a:chOff x="0" y="0"/>
          <a:chExt cx="0" cy="0"/>
        </a:xfrm>
      </p:grpSpPr>
      <p:sp>
        <p:nvSpPr>
          <p:cNvPr id="2074" name="Google Shape;2074;p185"/>
          <p:cNvSpPr/>
          <p:nvPr>
            <p:ph idx="2" type="pic"/>
          </p:nvPr>
        </p:nvSpPr>
        <p:spPr>
          <a:xfrm>
            <a:off x="0" y="0"/>
            <a:ext cx="2962500" cy="1900800"/>
          </a:xfrm>
          <a:prstGeom prst="rect">
            <a:avLst/>
          </a:prstGeom>
          <a:noFill/>
          <a:ln>
            <a:noFill/>
          </a:ln>
        </p:spPr>
      </p:sp>
      <p:sp>
        <p:nvSpPr>
          <p:cNvPr id="2075" name="Google Shape;2075;p185"/>
          <p:cNvSpPr/>
          <p:nvPr>
            <p:ph idx="3" type="pic"/>
          </p:nvPr>
        </p:nvSpPr>
        <p:spPr>
          <a:xfrm>
            <a:off x="2962500" y="0"/>
            <a:ext cx="3474600" cy="2824800"/>
          </a:xfrm>
          <a:prstGeom prst="rect">
            <a:avLst/>
          </a:prstGeom>
          <a:noFill/>
          <a:ln>
            <a:noFill/>
          </a:ln>
        </p:spPr>
      </p:sp>
      <p:sp>
        <p:nvSpPr>
          <p:cNvPr id="2076" name="Google Shape;2076;p185"/>
          <p:cNvSpPr/>
          <p:nvPr>
            <p:ph idx="4" type="pic"/>
          </p:nvPr>
        </p:nvSpPr>
        <p:spPr>
          <a:xfrm>
            <a:off x="0" y="1900800"/>
            <a:ext cx="2962500" cy="3242700"/>
          </a:xfrm>
          <a:prstGeom prst="rect">
            <a:avLst/>
          </a:prstGeom>
          <a:noFill/>
          <a:ln>
            <a:noFill/>
          </a:ln>
        </p:spPr>
      </p:sp>
      <p:sp>
        <p:nvSpPr>
          <p:cNvPr id="2077" name="Google Shape;2077;p185"/>
          <p:cNvSpPr/>
          <p:nvPr>
            <p:ph idx="5" type="pic"/>
          </p:nvPr>
        </p:nvSpPr>
        <p:spPr>
          <a:xfrm>
            <a:off x="2962500" y="2824800"/>
            <a:ext cx="3474600" cy="2318700"/>
          </a:xfrm>
          <a:prstGeom prst="rect">
            <a:avLst/>
          </a:prstGeom>
          <a:noFill/>
          <a:ln>
            <a:noFill/>
          </a:ln>
        </p:spPr>
      </p:sp>
      <p:sp>
        <p:nvSpPr>
          <p:cNvPr id="2078" name="Google Shape;2078;p185"/>
          <p:cNvSpPr/>
          <p:nvPr>
            <p:ph idx="6" type="pic"/>
          </p:nvPr>
        </p:nvSpPr>
        <p:spPr>
          <a:xfrm>
            <a:off x="6437100" y="0"/>
            <a:ext cx="2706900" cy="5143500"/>
          </a:xfrm>
          <a:prstGeom prst="rect">
            <a:avLst/>
          </a:prstGeom>
          <a:noFill/>
          <a:ln>
            <a:noFill/>
          </a:ln>
        </p:spPr>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2">
  <p:cSld name="TITLE_18_1">
    <p:spTree>
      <p:nvGrpSpPr>
        <p:cNvPr id="2079" name="Shape 2079"/>
        <p:cNvGrpSpPr/>
        <p:nvPr/>
      </p:nvGrpSpPr>
      <p:grpSpPr>
        <a:xfrm>
          <a:off x="0" y="0"/>
          <a:ext cx="0" cy="0"/>
          <a:chOff x="0" y="0"/>
          <a:chExt cx="0" cy="0"/>
        </a:xfrm>
      </p:grpSpPr>
      <p:sp>
        <p:nvSpPr>
          <p:cNvPr id="2080" name="Google Shape;2080;p186"/>
          <p:cNvSpPr/>
          <p:nvPr>
            <p:ph idx="2" type="pic"/>
          </p:nvPr>
        </p:nvSpPr>
        <p:spPr>
          <a:xfrm>
            <a:off x="0" y="0"/>
            <a:ext cx="4572000" cy="1900800"/>
          </a:xfrm>
          <a:prstGeom prst="rect">
            <a:avLst/>
          </a:prstGeom>
          <a:noFill/>
          <a:ln>
            <a:noFill/>
          </a:ln>
        </p:spPr>
      </p:sp>
      <p:sp>
        <p:nvSpPr>
          <p:cNvPr id="2081" name="Google Shape;2081;p186"/>
          <p:cNvSpPr/>
          <p:nvPr>
            <p:ph idx="3" type="pic"/>
          </p:nvPr>
        </p:nvSpPr>
        <p:spPr>
          <a:xfrm>
            <a:off x="0" y="1900800"/>
            <a:ext cx="4572000" cy="3242700"/>
          </a:xfrm>
          <a:prstGeom prst="rect">
            <a:avLst/>
          </a:prstGeom>
          <a:noFill/>
          <a:ln>
            <a:noFill/>
          </a:ln>
        </p:spPr>
      </p:sp>
      <p:sp>
        <p:nvSpPr>
          <p:cNvPr id="2082" name="Google Shape;2082;p186"/>
          <p:cNvSpPr/>
          <p:nvPr>
            <p:ph idx="4" type="pic"/>
          </p:nvPr>
        </p:nvSpPr>
        <p:spPr>
          <a:xfrm>
            <a:off x="4572000" y="3242700"/>
            <a:ext cx="4572000" cy="1900800"/>
          </a:xfrm>
          <a:prstGeom prst="rect">
            <a:avLst/>
          </a:prstGeom>
          <a:noFill/>
          <a:ln>
            <a:noFill/>
          </a:ln>
        </p:spPr>
      </p:sp>
      <p:sp>
        <p:nvSpPr>
          <p:cNvPr id="2083" name="Google Shape;2083;p186"/>
          <p:cNvSpPr/>
          <p:nvPr>
            <p:ph idx="5" type="pic"/>
          </p:nvPr>
        </p:nvSpPr>
        <p:spPr>
          <a:xfrm>
            <a:off x="4572000" y="0"/>
            <a:ext cx="4572000" cy="3242700"/>
          </a:xfrm>
          <a:prstGeom prst="rect">
            <a:avLst/>
          </a:prstGeom>
          <a:noFill/>
          <a:ln>
            <a:noFill/>
          </a:ln>
        </p:spPr>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3">
  <p:cSld name="TITLE_18_1_1">
    <p:spTree>
      <p:nvGrpSpPr>
        <p:cNvPr id="2084" name="Shape 2084"/>
        <p:cNvGrpSpPr/>
        <p:nvPr/>
      </p:nvGrpSpPr>
      <p:grpSpPr>
        <a:xfrm>
          <a:off x="0" y="0"/>
          <a:ext cx="0" cy="0"/>
          <a:chOff x="0" y="0"/>
          <a:chExt cx="0" cy="0"/>
        </a:xfrm>
      </p:grpSpPr>
      <p:sp>
        <p:nvSpPr>
          <p:cNvPr id="2085" name="Google Shape;2085;p187"/>
          <p:cNvSpPr/>
          <p:nvPr>
            <p:ph idx="2" type="pic"/>
          </p:nvPr>
        </p:nvSpPr>
        <p:spPr>
          <a:xfrm>
            <a:off x="0" y="0"/>
            <a:ext cx="9144000" cy="5143500"/>
          </a:xfrm>
          <a:prstGeom prst="rect">
            <a:avLst/>
          </a:prstGeom>
          <a:noFill/>
          <a:ln>
            <a:noFill/>
          </a:ln>
        </p:spPr>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4">
  <p:cSld name="TITLE_18_1_1_1">
    <p:spTree>
      <p:nvGrpSpPr>
        <p:cNvPr id="2086" name="Shape 2086"/>
        <p:cNvGrpSpPr/>
        <p:nvPr/>
      </p:nvGrpSpPr>
      <p:grpSpPr>
        <a:xfrm>
          <a:off x="0" y="0"/>
          <a:ext cx="0" cy="0"/>
          <a:chOff x="0" y="0"/>
          <a:chExt cx="0" cy="0"/>
        </a:xfrm>
      </p:grpSpPr>
      <p:sp>
        <p:nvSpPr>
          <p:cNvPr id="2087" name="Google Shape;2087;p188"/>
          <p:cNvSpPr/>
          <p:nvPr>
            <p:ph idx="2" type="pic"/>
          </p:nvPr>
        </p:nvSpPr>
        <p:spPr>
          <a:xfrm>
            <a:off x="0" y="0"/>
            <a:ext cx="9144000" cy="5143500"/>
          </a:xfrm>
          <a:prstGeom prst="rect">
            <a:avLst/>
          </a:prstGeom>
          <a:noFill/>
          <a:ln>
            <a:noFill/>
          </a:ln>
        </p:spPr>
      </p:sp>
      <p:sp>
        <p:nvSpPr>
          <p:cNvPr id="2088" name="Google Shape;2088;p188"/>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88"/>
          <p:cNvSpPr txBox="1"/>
          <p:nvPr>
            <p:ph idx="1"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090" name="Google Shape;2090;p188"/>
          <p:cNvSpPr txBox="1"/>
          <p:nvPr>
            <p:ph idx="3"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ography Analysis">
  <p:cSld name="TITLE_12">
    <p:spTree>
      <p:nvGrpSpPr>
        <p:cNvPr id="2091" name="Shape 2091"/>
        <p:cNvGrpSpPr/>
        <p:nvPr/>
      </p:nvGrpSpPr>
      <p:grpSpPr>
        <a:xfrm>
          <a:off x="0" y="0"/>
          <a:ext cx="0" cy="0"/>
          <a:chOff x="0" y="0"/>
          <a:chExt cx="0" cy="0"/>
        </a:xfrm>
      </p:grpSpPr>
      <p:sp>
        <p:nvSpPr>
          <p:cNvPr id="2092" name="Google Shape;2092;p189"/>
          <p:cNvSpPr/>
          <p:nvPr>
            <p:ph idx="2" type="pic"/>
          </p:nvPr>
        </p:nvSpPr>
        <p:spPr>
          <a:xfrm>
            <a:off x="7455377" y="1663201"/>
            <a:ext cx="1427400" cy="1427400"/>
          </a:xfrm>
          <a:prstGeom prst="rect">
            <a:avLst/>
          </a:prstGeom>
          <a:noFill/>
          <a:ln>
            <a:noFill/>
          </a:ln>
        </p:spPr>
      </p:sp>
      <p:sp>
        <p:nvSpPr>
          <p:cNvPr id="2093" name="Google Shape;2093;p189"/>
          <p:cNvSpPr/>
          <p:nvPr>
            <p:ph idx="3" type="pic"/>
          </p:nvPr>
        </p:nvSpPr>
        <p:spPr>
          <a:xfrm>
            <a:off x="3703500" y="712800"/>
            <a:ext cx="3328200" cy="3328200"/>
          </a:xfrm>
          <a:prstGeom prst="rect">
            <a:avLst/>
          </a:prstGeom>
          <a:noFill/>
          <a:ln>
            <a:noFill/>
          </a:ln>
        </p:spPr>
      </p:sp>
      <p:sp>
        <p:nvSpPr>
          <p:cNvPr id="2094" name="Google Shape;2094;p189"/>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095" name="Google Shape;2095;p189"/>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89"/>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097" name="Google Shape;2097;p189"/>
          <p:cNvSpPr txBox="1"/>
          <p:nvPr>
            <p:ph idx="4" type="body"/>
          </p:nvPr>
        </p:nvSpPr>
        <p:spPr>
          <a:xfrm>
            <a:off x="449575" y="3121200"/>
            <a:ext cx="22677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098" name="Google Shape;2098;p189"/>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099" name="Google Shape;2099;p189"/>
          <p:cNvSpPr txBox="1"/>
          <p:nvPr>
            <p:ph idx="5"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100" name="Google Shape;2100;p189"/>
          <p:cNvSpPr txBox="1"/>
          <p:nvPr>
            <p:ph idx="6"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101" name="Google Shape;2101;p189"/>
          <p:cNvSpPr txBox="1"/>
          <p:nvPr>
            <p:ph idx="7"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102" name="Google Shape;2102;p189"/>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103" name="Google Shape;2103;p189"/>
          <p:cNvSpPr txBox="1"/>
          <p:nvPr>
            <p:ph idx="8" type="body"/>
          </p:nvPr>
        </p:nvSpPr>
        <p:spPr>
          <a:xfrm>
            <a:off x="3703500" y="4183275"/>
            <a:ext cx="33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Library 1">
  <p:cSld name="TITLE_14">
    <p:spTree>
      <p:nvGrpSpPr>
        <p:cNvPr id="2104" name="Shape 2104"/>
        <p:cNvGrpSpPr/>
        <p:nvPr/>
      </p:nvGrpSpPr>
      <p:grpSpPr>
        <a:xfrm>
          <a:off x="0" y="0"/>
          <a:ext cx="0" cy="0"/>
          <a:chOff x="0" y="0"/>
          <a:chExt cx="0" cy="0"/>
        </a:xfrm>
      </p:grpSpPr>
      <p:sp>
        <p:nvSpPr>
          <p:cNvPr id="2105" name="Google Shape;2105;p190"/>
          <p:cNvSpPr/>
          <p:nvPr/>
        </p:nvSpPr>
        <p:spPr>
          <a:xfrm rot="5400000">
            <a:off x="5382025" y="1009350"/>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90"/>
          <p:cNvSpPr/>
          <p:nvPr>
            <p:ph idx="2" type="pic"/>
          </p:nvPr>
        </p:nvSpPr>
        <p:spPr>
          <a:xfrm>
            <a:off x="228477" y="2578623"/>
            <a:ext cx="512100" cy="512100"/>
          </a:xfrm>
          <a:prstGeom prst="rect">
            <a:avLst/>
          </a:prstGeom>
          <a:noFill/>
          <a:ln>
            <a:noFill/>
          </a:ln>
        </p:spPr>
      </p:sp>
      <p:sp>
        <p:nvSpPr>
          <p:cNvPr id="2107" name="Google Shape;2107;p190"/>
          <p:cNvSpPr/>
          <p:nvPr>
            <p:ph idx="3" type="pic"/>
          </p:nvPr>
        </p:nvSpPr>
        <p:spPr>
          <a:xfrm>
            <a:off x="228477" y="3528898"/>
            <a:ext cx="512100" cy="512100"/>
          </a:xfrm>
          <a:prstGeom prst="rect">
            <a:avLst/>
          </a:prstGeom>
          <a:noFill/>
          <a:ln>
            <a:noFill/>
          </a:ln>
        </p:spPr>
      </p:sp>
      <p:sp>
        <p:nvSpPr>
          <p:cNvPr id="2108" name="Google Shape;2108;p190"/>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109" name="Google Shape;2109;p190"/>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110" name="Google Shape;2110;p190"/>
          <p:cNvSpPr txBox="1"/>
          <p:nvPr>
            <p:ph idx="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111" name="Google Shape;2111;p190"/>
          <p:cNvSpPr txBox="1"/>
          <p:nvPr>
            <p:ph idx="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2112" name="Google Shape;2112;p190"/>
          <p:cNvSpPr/>
          <p:nvPr>
            <p:ph idx="6" type="pic"/>
          </p:nvPr>
        </p:nvSpPr>
        <p:spPr>
          <a:xfrm>
            <a:off x="228477" y="1628348"/>
            <a:ext cx="512100" cy="512100"/>
          </a:xfrm>
          <a:prstGeom prst="rect">
            <a:avLst/>
          </a:prstGeom>
          <a:noFill/>
          <a:ln>
            <a:noFill/>
          </a:ln>
        </p:spPr>
      </p:sp>
      <p:sp>
        <p:nvSpPr>
          <p:cNvPr id="2113" name="Google Shape;2113;p190"/>
          <p:cNvSpPr/>
          <p:nvPr>
            <p:ph idx="7" type="pic"/>
          </p:nvPr>
        </p:nvSpPr>
        <p:spPr>
          <a:xfrm>
            <a:off x="228477" y="678073"/>
            <a:ext cx="512100" cy="512100"/>
          </a:xfrm>
          <a:prstGeom prst="rect">
            <a:avLst/>
          </a:prstGeom>
          <a:noFill/>
          <a:ln>
            <a:noFill/>
          </a:ln>
        </p:spPr>
      </p:sp>
      <p:sp>
        <p:nvSpPr>
          <p:cNvPr id="2114" name="Google Shape;2114;p190"/>
          <p:cNvSpPr/>
          <p:nvPr>
            <p:ph idx="8" type="pic"/>
          </p:nvPr>
        </p:nvSpPr>
        <p:spPr>
          <a:xfrm>
            <a:off x="969302" y="2578623"/>
            <a:ext cx="512100" cy="512100"/>
          </a:xfrm>
          <a:prstGeom prst="rect">
            <a:avLst/>
          </a:prstGeom>
          <a:noFill/>
          <a:ln>
            <a:noFill/>
          </a:ln>
        </p:spPr>
      </p:sp>
      <p:sp>
        <p:nvSpPr>
          <p:cNvPr id="2115" name="Google Shape;2115;p190"/>
          <p:cNvSpPr/>
          <p:nvPr>
            <p:ph idx="9" type="pic"/>
          </p:nvPr>
        </p:nvSpPr>
        <p:spPr>
          <a:xfrm>
            <a:off x="969302" y="3528898"/>
            <a:ext cx="512100" cy="512100"/>
          </a:xfrm>
          <a:prstGeom prst="rect">
            <a:avLst/>
          </a:prstGeom>
          <a:noFill/>
          <a:ln>
            <a:noFill/>
          </a:ln>
        </p:spPr>
      </p:sp>
      <p:sp>
        <p:nvSpPr>
          <p:cNvPr id="2116" name="Google Shape;2116;p190"/>
          <p:cNvSpPr/>
          <p:nvPr>
            <p:ph idx="13" type="pic"/>
          </p:nvPr>
        </p:nvSpPr>
        <p:spPr>
          <a:xfrm>
            <a:off x="969302" y="1628348"/>
            <a:ext cx="512100" cy="512100"/>
          </a:xfrm>
          <a:prstGeom prst="rect">
            <a:avLst/>
          </a:prstGeom>
          <a:noFill/>
          <a:ln>
            <a:noFill/>
          </a:ln>
        </p:spPr>
      </p:sp>
      <p:sp>
        <p:nvSpPr>
          <p:cNvPr id="2117" name="Google Shape;2117;p190"/>
          <p:cNvSpPr/>
          <p:nvPr>
            <p:ph idx="14" type="pic"/>
          </p:nvPr>
        </p:nvSpPr>
        <p:spPr>
          <a:xfrm>
            <a:off x="969302" y="678073"/>
            <a:ext cx="512100" cy="512100"/>
          </a:xfrm>
          <a:prstGeom prst="rect">
            <a:avLst/>
          </a:prstGeom>
          <a:noFill/>
          <a:ln>
            <a:noFill/>
          </a:ln>
        </p:spPr>
      </p:sp>
      <p:sp>
        <p:nvSpPr>
          <p:cNvPr id="2118" name="Google Shape;2118;p190"/>
          <p:cNvSpPr/>
          <p:nvPr>
            <p:ph idx="15" type="pic"/>
          </p:nvPr>
        </p:nvSpPr>
        <p:spPr>
          <a:xfrm>
            <a:off x="1710127" y="2578623"/>
            <a:ext cx="512100" cy="512100"/>
          </a:xfrm>
          <a:prstGeom prst="rect">
            <a:avLst/>
          </a:prstGeom>
          <a:noFill/>
          <a:ln>
            <a:noFill/>
          </a:ln>
        </p:spPr>
      </p:sp>
      <p:sp>
        <p:nvSpPr>
          <p:cNvPr id="2119" name="Google Shape;2119;p190"/>
          <p:cNvSpPr/>
          <p:nvPr>
            <p:ph idx="16" type="pic"/>
          </p:nvPr>
        </p:nvSpPr>
        <p:spPr>
          <a:xfrm>
            <a:off x="1710127" y="3528898"/>
            <a:ext cx="512100" cy="512100"/>
          </a:xfrm>
          <a:prstGeom prst="rect">
            <a:avLst/>
          </a:prstGeom>
          <a:noFill/>
          <a:ln>
            <a:noFill/>
          </a:ln>
        </p:spPr>
      </p:sp>
      <p:sp>
        <p:nvSpPr>
          <p:cNvPr id="2120" name="Google Shape;2120;p190"/>
          <p:cNvSpPr/>
          <p:nvPr>
            <p:ph idx="17" type="pic"/>
          </p:nvPr>
        </p:nvSpPr>
        <p:spPr>
          <a:xfrm>
            <a:off x="1710127" y="1628348"/>
            <a:ext cx="512100" cy="512100"/>
          </a:xfrm>
          <a:prstGeom prst="rect">
            <a:avLst/>
          </a:prstGeom>
          <a:noFill/>
          <a:ln>
            <a:noFill/>
          </a:ln>
        </p:spPr>
      </p:sp>
      <p:sp>
        <p:nvSpPr>
          <p:cNvPr id="2121" name="Google Shape;2121;p190"/>
          <p:cNvSpPr/>
          <p:nvPr>
            <p:ph idx="18" type="pic"/>
          </p:nvPr>
        </p:nvSpPr>
        <p:spPr>
          <a:xfrm>
            <a:off x="1710127" y="678073"/>
            <a:ext cx="512100" cy="512100"/>
          </a:xfrm>
          <a:prstGeom prst="rect">
            <a:avLst/>
          </a:prstGeom>
          <a:noFill/>
          <a:ln>
            <a:noFill/>
          </a:ln>
        </p:spPr>
      </p:sp>
      <p:sp>
        <p:nvSpPr>
          <p:cNvPr id="2122" name="Google Shape;2122;p190"/>
          <p:cNvSpPr/>
          <p:nvPr>
            <p:ph idx="19" type="pic"/>
          </p:nvPr>
        </p:nvSpPr>
        <p:spPr>
          <a:xfrm>
            <a:off x="2450952" y="2578623"/>
            <a:ext cx="512100" cy="512100"/>
          </a:xfrm>
          <a:prstGeom prst="rect">
            <a:avLst/>
          </a:prstGeom>
          <a:noFill/>
          <a:ln>
            <a:noFill/>
          </a:ln>
        </p:spPr>
      </p:sp>
      <p:sp>
        <p:nvSpPr>
          <p:cNvPr id="2123" name="Google Shape;2123;p190"/>
          <p:cNvSpPr/>
          <p:nvPr>
            <p:ph idx="20" type="pic"/>
          </p:nvPr>
        </p:nvSpPr>
        <p:spPr>
          <a:xfrm>
            <a:off x="2450952" y="3528898"/>
            <a:ext cx="512100" cy="512100"/>
          </a:xfrm>
          <a:prstGeom prst="rect">
            <a:avLst/>
          </a:prstGeom>
          <a:noFill/>
          <a:ln>
            <a:noFill/>
          </a:ln>
        </p:spPr>
      </p:sp>
      <p:sp>
        <p:nvSpPr>
          <p:cNvPr id="2124" name="Google Shape;2124;p190"/>
          <p:cNvSpPr/>
          <p:nvPr>
            <p:ph idx="21" type="pic"/>
          </p:nvPr>
        </p:nvSpPr>
        <p:spPr>
          <a:xfrm>
            <a:off x="2450952" y="1628348"/>
            <a:ext cx="512100" cy="512100"/>
          </a:xfrm>
          <a:prstGeom prst="rect">
            <a:avLst/>
          </a:prstGeom>
          <a:noFill/>
          <a:ln>
            <a:noFill/>
          </a:ln>
        </p:spPr>
      </p:sp>
      <p:sp>
        <p:nvSpPr>
          <p:cNvPr id="2125" name="Google Shape;2125;p190"/>
          <p:cNvSpPr/>
          <p:nvPr>
            <p:ph idx="22" type="pic"/>
          </p:nvPr>
        </p:nvSpPr>
        <p:spPr>
          <a:xfrm>
            <a:off x="2450952" y="678073"/>
            <a:ext cx="512100" cy="512100"/>
          </a:xfrm>
          <a:prstGeom prst="rect">
            <a:avLst/>
          </a:prstGeom>
          <a:noFill/>
          <a:ln>
            <a:noFill/>
          </a:ln>
        </p:spPr>
      </p:sp>
      <p:sp>
        <p:nvSpPr>
          <p:cNvPr id="2126" name="Google Shape;2126;p190"/>
          <p:cNvSpPr/>
          <p:nvPr>
            <p:ph idx="23" type="pic"/>
          </p:nvPr>
        </p:nvSpPr>
        <p:spPr>
          <a:xfrm>
            <a:off x="3191052" y="2578623"/>
            <a:ext cx="512100" cy="512100"/>
          </a:xfrm>
          <a:prstGeom prst="rect">
            <a:avLst/>
          </a:prstGeom>
          <a:noFill/>
          <a:ln>
            <a:noFill/>
          </a:ln>
        </p:spPr>
      </p:sp>
      <p:sp>
        <p:nvSpPr>
          <p:cNvPr id="2127" name="Google Shape;2127;p190"/>
          <p:cNvSpPr/>
          <p:nvPr>
            <p:ph idx="24" type="pic"/>
          </p:nvPr>
        </p:nvSpPr>
        <p:spPr>
          <a:xfrm>
            <a:off x="3191052" y="3528898"/>
            <a:ext cx="512100" cy="512100"/>
          </a:xfrm>
          <a:prstGeom prst="rect">
            <a:avLst/>
          </a:prstGeom>
          <a:noFill/>
          <a:ln>
            <a:noFill/>
          </a:ln>
        </p:spPr>
      </p:sp>
      <p:sp>
        <p:nvSpPr>
          <p:cNvPr id="2128" name="Google Shape;2128;p190"/>
          <p:cNvSpPr/>
          <p:nvPr>
            <p:ph idx="25" type="pic"/>
          </p:nvPr>
        </p:nvSpPr>
        <p:spPr>
          <a:xfrm>
            <a:off x="3191052" y="1628348"/>
            <a:ext cx="512100" cy="512100"/>
          </a:xfrm>
          <a:prstGeom prst="rect">
            <a:avLst/>
          </a:prstGeom>
          <a:noFill/>
          <a:ln>
            <a:noFill/>
          </a:ln>
        </p:spPr>
      </p:sp>
      <p:sp>
        <p:nvSpPr>
          <p:cNvPr id="2129" name="Google Shape;2129;p190"/>
          <p:cNvSpPr/>
          <p:nvPr>
            <p:ph idx="26" type="pic"/>
          </p:nvPr>
        </p:nvSpPr>
        <p:spPr>
          <a:xfrm>
            <a:off x="3191052" y="678073"/>
            <a:ext cx="512100" cy="512100"/>
          </a:xfrm>
          <a:prstGeom prst="rect">
            <a:avLst/>
          </a:prstGeom>
          <a:noFill/>
          <a:ln>
            <a:noFill/>
          </a:ln>
        </p:spPr>
      </p:sp>
      <p:sp>
        <p:nvSpPr>
          <p:cNvPr id="2130" name="Google Shape;2130;p190"/>
          <p:cNvSpPr/>
          <p:nvPr>
            <p:ph idx="27" type="pic"/>
          </p:nvPr>
        </p:nvSpPr>
        <p:spPr>
          <a:xfrm>
            <a:off x="3931877" y="2578623"/>
            <a:ext cx="512100" cy="512100"/>
          </a:xfrm>
          <a:prstGeom prst="rect">
            <a:avLst/>
          </a:prstGeom>
          <a:noFill/>
          <a:ln>
            <a:noFill/>
          </a:ln>
        </p:spPr>
      </p:sp>
      <p:sp>
        <p:nvSpPr>
          <p:cNvPr id="2131" name="Google Shape;2131;p190"/>
          <p:cNvSpPr/>
          <p:nvPr>
            <p:ph idx="28" type="pic"/>
          </p:nvPr>
        </p:nvSpPr>
        <p:spPr>
          <a:xfrm>
            <a:off x="3931877" y="3528898"/>
            <a:ext cx="512100" cy="512100"/>
          </a:xfrm>
          <a:prstGeom prst="rect">
            <a:avLst/>
          </a:prstGeom>
          <a:noFill/>
          <a:ln>
            <a:noFill/>
          </a:ln>
        </p:spPr>
      </p:sp>
      <p:sp>
        <p:nvSpPr>
          <p:cNvPr id="2132" name="Google Shape;2132;p190"/>
          <p:cNvSpPr/>
          <p:nvPr>
            <p:ph idx="29" type="pic"/>
          </p:nvPr>
        </p:nvSpPr>
        <p:spPr>
          <a:xfrm>
            <a:off x="3931877" y="1628348"/>
            <a:ext cx="512100" cy="512100"/>
          </a:xfrm>
          <a:prstGeom prst="rect">
            <a:avLst/>
          </a:prstGeom>
          <a:noFill/>
          <a:ln>
            <a:noFill/>
          </a:ln>
        </p:spPr>
      </p:sp>
      <p:sp>
        <p:nvSpPr>
          <p:cNvPr id="2133" name="Google Shape;2133;p190"/>
          <p:cNvSpPr/>
          <p:nvPr>
            <p:ph idx="30" type="pic"/>
          </p:nvPr>
        </p:nvSpPr>
        <p:spPr>
          <a:xfrm>
            <a:off x="3931877" y="678073"/>
            <a:ext cx="512100" cy="512100"/>
          </a:xfrm>
          <a:prstGeom prst="rect">
            <a:avLst/>
          </a:prstGeom>
          <a:noFill/>
          <a:ln>
            <a:noFill/>
          </a:ln>
        </p:spPr>
      </p:sp>
      <p:sp>
        <p:nvSpPr>
          <p:cNvPr id="2134" name="Google Shape;2134;p190"/>
          <p:cNvSpPr/>
          <p:nvPr>
            <p:ph idx="31" type="pic"/>
          </p:nvPr>
        </p:nvSpPr>
        <p:spPr>
          <a:xfrm>
            <a:off x="4672340" y="2578623"/>
            <a:ext cx="512100" cy="512100"/>
          </a:xfrm>
          <a:prstGeom prst="rect">
            <a:avLst/>
          </a:prstGeom>
          <a:noFill/>
          <a:ln>
            <a:noFill/>
          </a:ln>
        </p:spPr>
      </p:sp>
      <p:sp>
        <p:nvSpPr>
          <p:cNvPr id="2135" name="Google Shape;2135;p190"/>
          <p:cNvSpPr/>
          <p:nvPr>
            <p:ph idx="32" type="pic"/>
          </p:nvPr>
        </p:nvSpPr>
        <p:spPr>
          <a:xfrm>
            <a:off x="4672340" y="3528898"/>
            <a:ext cx="512100" cy="512100"/>
          </a:xfrm>
          <a:prstGeom prst="rect">
            <a:avLst/>
          </a:prstGeom>
          <a:noFill/>
          <a:ln>
            <a:noFill/>
          </a:ln>
        </p:spPr>
      </p:sp>
      <p:sp>
        <p:nvSpPr>
          <p:cNvPr id="2136" name="Google Shape;2136;p190"/>
          <p:cNvSpPr/>
          <p:nvPr>
            <p:ph idx="33" type="pic"/>
          </p:nvPr>
        </p:nvSpPr>
        <p:spPr>
          <a:xfrm>
            <a:off x="4672340" y="1628348"/>
            <a:ext cx="512100" cy="512100"/>
          </a:xfrm>
          <a:prstGeom prst="rect">
            <a:avLst/>
          </a:prstGeom>
          <a:noFill/>
          <a:ln>
            <a:noFill/>
          </a:ln>
        </p:spPr>
      </p:sp>
      <p:sp>
        <p:nvSpPr>
          <p:cNvPr id="2137" name="Google Shape;2137;p190"/>
          <p:cNvSpPr/>
          <p:nvPr>
            <p:ph idx="34" type="pic"/>
          </p:nvPr>
        </p:nvSpPr>
        <p:spPr>
          <a:xfrm>
            <a:off x="4672340" y="678073"/>
            <a:ext cx="512100" cy="512100"/>
          </a:xfrm>
          <a:prstGeom prst="rect">
            <a:avLst/>
          </a:prstGeom>
          <a:noFill/>
          <a:ln>
            <a:noFill/>
          </a:ln>
        </p:spPr>
      </p:sp>
      <p:sp>
        <p:nvSpPr>
          <p:cNvPr id="2138" name="Google Shape;2138;p190"/>
          <p:cNvSpPr/>
          <p:nvPr>
            <p:ph idx="35" type="pic"/>
          </p:nvPr>
        </p:nvSpPr>
        <p:spPr>
          <a:xfrm>
            <a:off x="5413165" y="2578623"/>
            <a:ext cx="512100" cy="512100"/>
          </a:xfrm>
          <a:prstGeom prst="rect">
            <a:avLst/>
          </a:prstGeom>
          <a:noFill/>
          <a:ln>
            <a:noFill/>
          </a:ln>
        </p:spPr>
      </p:sp>
      <p:sp>
        <p:nvSpPr>
          <p:cNvPr id="2139" name="Google Shape;2139;p190"/>
          <p:cNvSpPr/>
          <p:nvPr>
            <p:ph idx="36" type="pic"/>
          </p:nvPr>
        </p:nvSpPr>
        <p:spPr>
          <a:xfrm>
            <a:off x="5413165" y="3528898"/>
            <a:ext cx="512100" cy="512100"/>
          </a:xfrm>
          <a:prstGeom prst="rect">
            <a:avLst/>
          </a:prstGeom>
          <a:noFill/>
          <a:ln>
            <a:noFill/>
          </a:ln>
        </p:spPr>
      </p:sp>
      <p:sp>
        <p:nvSpPr>
          <p:cNvPr id="2140" name="Google Shape;2140;p190"/>
          <p:cNvSpPr/>
          <p:nvPr>
            <p:ph idx="37" type="pic"/>
          </p:nvPr>
        </p:nvSpPr>
        <p:spPr>
          <a:xfrm>
            <a:off x="5413165" y="1628348"/>
            <a:ext cx="512100" cy="512100"/>
          </a:xfrm>
          <a:prstGeom prst="rect">
            <a:avLst/>
          </a:prstGeom>
          <a:noFill/>
          <a:ln>
            <a:noFill/>
          </a:ln>
        </p:spPr>
      </p:sp>
      <p:sp>
        <p:nvSpPr>
          <p:cNvPr id="2141" name="Google Shape;2141;p190"/>
          <p:cNvSpPr/>
          <p:nvPr>
            <p:ph idx="38" type="pic"/>
          </p:nvPr>
        </p:nvSpPr>
        <p:spPr>
          <a:xfrm>
            <a:off x="5413165" y="678073"/>
            <a:ext cx="512100" cy="512100"/>
          </a:xfrm>
          <a:prstGeom prst="rect">
            <a:avLst/>
          </a:prstGeom>
          <a:noFill/>
          <a:ln>
            <a:noFill/>
          </a:ln>
        </p:spPr>
      </p:sp>
      <p:cxnSp>
        <p:nvCxnSpPr>
          <p:cNvPr id="2142" name="Google Shape;2142;p190"/>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143" name="Google Shape;2143;p190"/>
          <p:cNvSpPr txBox="1"/>
          <p:nvPr>
            <p:ph idx="39" type="body"/>
          </p:nvPr>
        </p:nvSpPr>
        <p:spPr>
          <a:xfrm>
            <a:off x="6386875" y="3121200"/>
            <a:ext cx="22770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144" name="Google Shape;2144;p190"/>
          <p:cNvSpPr txBox="1"/>
          <p:nvPr>
            <p:ph idx="40" type="subTitle"/>
          </p:nvPr>
        </p:nvSpPr>
        <p:spPr>
          <a:xfrm>
            <a:off x="638132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145" name="Google Shape;2145;p190"/>
          <p:cNvSpPr txBox="1"/>
          <p:nvPr>
            <p:ph idx="41" type="body"/>
          </p:nvPr>
        </p:nvSpPr>
        <p:spPr>
          <a:xfrm>
            <a:off x="228600" y="4421208"/>
            <a:ext cx="56871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Library 2">
  <p:cSld name="TITLE_14_1">
    <p:spTree>
      <p:nvGrpSpPr>
        <p:cNvPr id="2146" name="Shape 2146"/>
        <p:cNvGrpSpPr/>
        <p:nvPr/>
      </p:nvGrpSpPr>
      <p:grpSpPr>
        <a:xfrm>
          <a:off x="0" y="0"/>
          <a:ext cx="0" cy="0"/>
          <a:chOff x="0" y="0"/>
          <a:chExt cx="0" cy="0"/>
        </a:xfrm>
      </p:grpSpPr>
      <p:sp>
        <p:nvSpPr>
          <p:cNvPr id="2147" name="Google Shape;2147;p191"/>
          <p:cNvSpPr/>
          <p:nvPr>
            <p:ph idx="2" type="pic"/>
          </p:nvPr>
        </p:nvSpPr>
        <p:spPr>
          <a:xfrm>
            <a:off x="228477" y="2578623"/>
            <a:ext cx="512100" cy="512100"/>
          </a:xfrm>
          <a:prstGeom prst="rect">
            <a:avLst/>
          </a:prstGeom>
          <a:noFill/>
          <a:ln>
            <a:noFill/>
          </a:ln>
        </p:spPr>
      </p:sp>
      <p:sp>
        <p:nvSpPr>
          <p:cNvPr id="2148" name="Google Shape;2148;p191"/>
          <p:cNvSpPr/>
          <p:nvPr>
            <p:ph idx="3" type="pic"/>
          </p:nvPr>
        </p:nvSpPr>
        <p:spPr>
          <a:xfrm>
            <a:off x="228477" y="3528898"/>
            <a:ext cx="512100" cy="512100"/>
          </a:xfrm>
          <a:prstGeom prst="rect">
            <a:avLst/>
          </a:prstGeom>
          <a:noFill/>
          <a:ln>
            <a:noFill/>
          </a:ln>
        </p:spPr>
      </p:sp>
      <p:sp>
        <p:nvSpPr>
          <p:cNvPr id="2149" name="Google Shape;2149;p191"/>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150" name="Google Shape;2150;p191"/>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151" name="Google Shape;2151;p191"/>
          <p:cNvSpPr txBox="1"/>
          <p:nvPr>
            <p:ph idx="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152" name="Google Shape;2152;p191"/>
          <p:cNvSpPr txBox="1"/>
          <p:nvPr>
            <p:ph idx="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2153" name="Google Shape;2153;p191"/>
          <p:cNvSpPr/>
          <p:nvPr>
            <p:ph idx="6" type="pic"/>
          </p:nvPr>
        </p:nvSpPr>
        <p:spPr>
          <a:xfrm>
            <a:off x="228477" y="1628348"/>
            <a:ext cx="512100" cy="512100"/>
          </a:xfrm>
          <a:prstGeom prst="rect">
            <a:avLst/>
          </a:prstGeom>
          <a:noFill/>
          <a:ln>
            <a:noFill/>
          </a:ln>
        </p:spPr>
      </p:sp>
      <p:sp>
        <p:nvSpPr>
          <p:cNvPr id="2154" name="Google Shape;2154;p191"/>
          <p:cNvSpPr/>
          <p:nvPr>
            <p:ph idx="7" type="pic"/>
          </p:nvPr>
        </p:nvSpPr>
        <p:spPr>
          <a:xfrm>
            <a:off x="228477" y="678073"/>
            <a:ext cx="512100" cy="512100"/>
          </a:xfrm>
          <a:prstGeom prst="rect">
            <a:avLst/>
          </a:prstGeom>
          <a:noFill/>
          <a:ln>
            <a:noFill/>
          </a:ln>
        </p:spPr>
      </p:sp>
      <p:sp>
        <p:nvSpPr>
          <p:cNvPr id="2155" name="Google Shape;2155;p191"/>
          <p:cNvSpPr/>
          <p:nvPr>
            <p:ph idx="8" type="pic"/>
          </p:nvPr>
        </p:nvSpPr>
        <p:spPr>
          <a:xfrm>
            <a:off x="969302" y="2578623"/>
            <a:ext cx="512100" cy="512100"/>
          </a:xfrm>
          <a:prstGeom prst="rect">
            <a:avLst/>
          </a:prstGeom>
          <a:noFill/>
          <a:ln>
            <a:noFill/>
          </a:ln>
        </p:spPr>
      </p:sp>
      <p:sp>
        <p:nvSpPr>
          <p:cNvPr id="2156" name="Google Shape;2156;p191"/>
          <p:cNvSpPr/>
          <p:nvPr>
            <p:ph idx="9" type="pic"/>
          </p:nvPr>
        </p:nvSpPr>
        <p:spPr>
          <a:xfrm>
            <a:off x="969302" y="3528898"/>
            <a:ext cx="512100" cy="512100"/>
          </a:xfrm>
          <a:prstGeom prst="rect">
            <a:avLst/>
          </a:prstGeom>
          <a:noFill/>
          <a:ln>
            <a:noFill/>
          </a:ln>
        </p:spPr>
      </p:sp>
      <p:sp>
        <p:nvSpPr>
          <p:cNvPr id="2157" name="Google Shape;2157;p191"/>
          <p:cNvSpPr/>
          <p:nvPr>
            <p:ph idx="13" type="pic"/>
          </p:nvPr>
        </p:nvSpPr>
        <p:spPr>
          <a:xfrm>
            <a:off x="969302" y="1628348"/>
            <a:ext cx="512100" cy="512100"/>
          </a:xfrm>
          <a:prstGeom prst="rect">
            <a:avLst/>
          </a:prstGeom>
          <a:noFill/>
          <a:ln>
            <a:noFill/>
          </a:ln>
        </p:spPr>
      </p:sp>
      <p:sp>
        <p:nvSpPr>
          <p:cNvPr id="2158" name="Google Shape;2158;p191"/>
          <p:cNvSpPr/>
          <p:nvPr>
            <p:ph idx="14" type="pic"/>
          </p:nvPr>
        </p:nvSpPr>
        <p:spPr>
          <a:xfrm>
            <a:off x="969302" y="678073"/>
            <a:ext cx="512100" cy="512100"/>
          </a:xfrm>
          <a:prstGeom prst="rect">
            <a:avLst/>
          </a:prstGeom>
          <a:noFill/>
          <a:ln>
            <a:noFill/>
          </a:ln>
        </p:spPr>
      </p:sp>
      <p:sp>
        <p:nvSpPr>
          <p:cNvPr id="2159" name="Google Shape;2159;p191"/>
          <p:cNvSpPr/>
          <p:nvPr>
            <p:ph idx="15" type="pic"/>
          </p:nvPr>
        </p:nvSpPr>
        <p:spPr>
          <a:xfrm>
            <a:off x="1710127" y="2578623"/>
            <a:ext cx="512100" cy="512100"/>
          </a:xfrm>
          <a:prstGeom prst="rect">
            <a:avLst/>
          </a:prstGeom>
          <a:noFill/>
          <a:ln>
            <a:noFill/>
          </a:ln>
        </p:spPr>
      </p:sp>
      <p:sp>
        <p:nvSpPr>
          <p:cNvPr id="2160" name="Google Shape;2160;p191"/>
          <p:cNvSpPr/>
          <p:nvPr>
            <p:ph idx="16" type="pic"/>
          </p:nvPr>
        </p:nvSpPr>
        <p:spPr>
          <a:xfrm>
            <a:off x="1710127" y="3528898"/>
            <a:ext cx="512100" cy="512100"/>
          </a:xfrm>
          <a:prstGeom prst="rect">
            <a:avLst/>
          </a:prstGeom>
          <a:noFill/>
          <a:ln>
            <a:noFill/>
          </a:ln>
        </p:spPr>
      </p:sp>
      <p:sp>
        <p:nvSpPr>
          <p:cNvPr id="2161" name="Google Shape;2161;p191"/>
          <p:cNvSpPr/>
          <p:nvPr>
            <p:ph idx="17" type="pic"/>
          </p:nvPr>
        </p:nvSpPr>
        <p:spPr>
          <a:xfrm>
            <a:off x="1710127" y="1628348"/>
            <a:ext cx="512100" cy="512100"/>
          </a:xfrm>
          <a:prstGeom prst="rect">
            <a:avLst/>
          </a:prstGeom>
          <a:noFill/>
          <a:ln>
            <a:noFill/>
          </a:ln>
        </p:spPr>
      </p:sp>
      <p:sp>
        <p:nvSpPr>
          <p:cNvPr id="2162" name="Google Shape;2162;p191"/>
          <p:cNvSpPr/>
          <p:nvPr>
            <p:ph idx="18" type="pic"/>
          </p:nvPr>
        </p:nvSpPr>
        <p:spPr>
          <a:xfrm>
            <a:off x="1710127" y="678073"/>
            <a:ext cx="512100" cy="512100"/>
          </a:xfrm>
          <a:prstGeom prst="rect">
            <a:avLst/>
          </a:prstGeom>
          <a:noFill/>
          <a:ln>
            <a:noFill/>
          </a:ln>
        </p:spPr>
      </p:sp>
      <p:sp>
        <p:nvSpPr>
          <p:cNvPr id="2163" name="Google Shape;2163;p191"/>
          <p:cNvSpPr/>
          <p:nvPr>
            <p:ph idx="19" type="pic"/>
          </p:nvPr>
        </p:nvSpPr>
        <p:spPr>
          <a:xfrm>
            <a:off x="2450952" y="2578623"/>
            <a:ext cx="512100" cy="512100"/>
          </a:xfrm>
          <a:prstGeom prst="rect">
            <a:avLst/>
          </a:prstGeom>
          <a:noFill/>
          <a:ln>
            <a:noFill/>
          </a:ln>
        </p:spPr>
      </p:sp>
      <p:sp>
        <p:nvSpPr>
          <p:cNvPr id="2164" name="Google Shape;2164;p191"/>
          <p:cNvSpPr/>
          <p:nvPr>
            <p:ph idx="20" type="pic"/>
          </p:nvPr>
        </p:nvSpPr>
        <p:spPr>
          <a:xfrm>
            <a:off x="2450952" y="3528898"/>
            <a:ext cx="512100" cy="512100"/>
          </a:xfrm>
          <a:prstGeom prst="rect">
            <a:avLst/>
          </a:prstGeom>
          <a:noFill/>
          <a:ln>
            <a:noFill/>
          </a:ln>
        </p:spPr>
      </p:sp>
      <p:sp>
        <p:nvSpPr>
          <p:cNvPr id="2165" name="Google Shape;2165;p191"/>
          <p:cNvSpPr/>
          <p:nvPr>
            <p:ph idx="21" type="pic"/>
          </p:nvPr>
        </p:nvSpPr>
        <p:spPr>
          <a:xfrm>
            <a:off x="2450952" y="1628348"/>
            <a:ext cx="512100" cy="512100"/>
          </a:xfrm>
          <a:prstGeom prst="rect">
            <a:avLst/>
          </a:prstGeom>
          <a:noFill/>
          <a:ln>
            <a:noFill/>
          </a:ln>
        </p:spPr>
      </p:sp>
      <p:sp>
        <p:nvSpPr>
          <p:cNvPr id="2166" name="Google Shape;2166;p191"/>
          <p:cNvSpPr/>
          <p:nvPr>
            <p:ph idx="22" type="pic"/>
          </p:nvPr>
        </p:nvSpPr>
        <p:spPr>
          <a:xfrm>
            <a:off x="2450952" y="678073"/>
            <a:ext cx="512100" cy="512100"/>
          </a:xfrm>
          <a:prstGeom prst="rect">
            <a:avLst/>
          </a:prstGeom>
          <a:noFill/>
          <a:ln>
            <a:noFill/>
          </a:ln>
        </p:spPr>
      </p:sp>
      <p:sp>
        <p:nvSpPr>
          <p:cNvPr id="2167" name="Google Shape;2167;p191"/>
          <p:cNvSpPr/>
          <p:nvPr>
            <p:ph idx="23" type="pic"/>
          </p:nvPr>
        </p:nvSpPr>
        <p:spPr>
          <a:xfrm>
            <a:off x="3191052" y="2578623"/>
            <a:ext cx="512100" cy="512100"/>
          </a:xfrm>
          <a:prstGeom prst="rect">
            <a:avLst/>
          </a:prstGeom>
          <a:noFill/>
          <a:ln>
            <a:noFill/>
          </a:ln>
        </p:spPr>
      </p:sp>
      <p:sp>
        <p:nvSpPr>
          <p:cNvPr id="2168" name="Google Shape;2168;p191"/>
          <p:cNvSpPr/>
          <p:nvPr>
            <p:ph idx="24" type="pic"/>
          </p:nvPr>
        </p:nvSpPr>
        <p:spPr>
          <a:xfrm>
            <a:off x="3191052" y="3528898"/>
            <a:ext cx="512100" cy="512100"/>
          </a:xfrm>
          <a:prstGeom prst="rect">
            <a:avLst/>
          </a:prstGeom>
          <a:noFill/>
          <a:ln>
            <a:noFill/>
          </a:ln>
        </p:spPr>
      </p:sp>
      <p:sp>
        <p:nvSpPr>
          <p:cNvPr id="2169" name="Google Shape;2169;p191"/>
          <p:cNvSpPr/>
          <p:nvPr>
            <p:ph idx="25" type="pic"/>
          </p:nvPr>
        </p:nvSpPr>
        <p:spPr>
          <a:xfrm>
            <a:off x="3191052" y="1628348"/>
            <a:ext cx="512100" cy="512100"/>
          </a:xfrm>
          <a:prstGeom prst="rect">
            <a:avLst/>
          </a:prstGeom>
          <a:noFill/>
          <a:ln>
            <a:noFill/>
          </a:ln>
        </p:spPr>
      </p:sp>
      <p:sp>
        <p:nvSpPr>
          <p:cNvPr id="2170" name="Google Shape;2170;p191"/>
          <p:cNvSpPr/>
          <p:nvPr>
            <p:ph idx="26" type="pic"/>
          </p:nvPr>
        </p:nvSpPr>
        <p:spPr>
          <a:xfrm>
            <a:off x="3191052" y="678073"/>
            <a:ext cx="512100" cy="512100"/>
          </a:xfrm>
          <a:prstGeom prst="rect">
            <a:avLst/>
          </a:prstGeom>
          <a:noFill/>
          <a:ln>
            <a:noFill/>
          </a:ln>
        </p:spPr>
      </p:sp>
      <p:sp>
        <p:nvSpPr>
          <p:cNvPr id="2171" name="Google Shape;2171;p191"/>
          <p:cNvSpPr/>
          <p:nvPr>
            <p:ph idx="27" type="pic"/>
          </p:nvPr>
        </p:nvSpPr>
        <p:spPr>
          <a:xfrm>
            <a:off x="3931877" y="2578623"/>
            <a:ext cx="512100" cy="512100"/>
          </a:xfrm>
          <a:prstGeom prst="rect">
            <a:avLst/>
          </a:prstGeom>
          <a:noFill/>
          <a:ln>
            <a:noFill/>
          </a:ln>
        </p:spPr>
      </p:sp>
      <p:sp>
        <p:nvSpPr>
          <p:cNvPr id="2172" name="Google Shape;2172;p191"/>
          <p:cNvSpPr/>
          <p:nvPr>
            <p:ph idx="28" type="pic"/>
          </p:nvPr>
        </p:nvSpPr>
        <p:spPr>
          <a:xfrm>
            <a:off x="3931877" y="3528898"/>
            <a:ext cx="512100" cy="512100"/>
          </a:xfrm>
          <a:prstGeom prst="rect">
            <a:avLst/>
          </a:prstGeom>
          <a:noFill/>
          <a:ln>
            <a:noFill/>
          </a:ln>
        </p:spPr>
      </p:sp>
      <p:sp>
        <p:nvSpPr>
          <p:cNvPr id="2173" name="Google Shape;2173;p191"/>
          <p:cNvSpPr/>
          <p:nvPr>
            <p:ph idx="29" type="pic"/>
          </p:nvPr>
        </p:nvSpPr>
        <p:spPr>
          <a:xfrm>
            <a:off x="3931877" y="1628348"/>
            <a:ext cx="512100" cy="512100"/>
          </a:xfrm>
          <a:prstGeom prst="rect">
            <a:avLst/>
          </a:prstGeom>
          <a:noFill/>
          <a:ln>
            <a:noFill/>
          </a:ln>
        </p:spPr>
      </p:sp>
      <p:sp>
        <p:nvSpPr>
          <p:cNvPr id="2174" name="Google Shape;2174;p191"/>
          <p:cNvSpPr/>
          <p:nvPr>
            <p:ph idx="30" type="pic"/>
          </p:nvPr>
        </p:nvSpPr>
        <p:spPr>
          <a:xfrm>
            <a:off x="3931877" y="678073"/>
            <a:ext cx="512100" cy="512100"/>
          </a:xfrm>
          <a:prstGeom prst="rect">
            <a:avLst/>
          </a:prstGeom>
          <a:noFill/>
          <a:ln>
            <a:noFill/>
          </a:ln>
        </p:spPr>
      </p:sp>
      <p:sp>
        <p:nvSpPr>
          <p:cNvPr id="2175" name="Google Shape;2175;p191"/>
          <p:cNvSpPr/>
          <p:nvPr>
            <p:ph idx="31" type="pic"/>
          </p:nvPr>
        </p:nvSpPr>
        <p:spPr>
          <a:xfrm>
            <a:off x="4672340" y="2578623"/>
            <a:ext cx="512100" cy="512100"/>
          </a:xfrm>
          <a:prstGeom prst="rect">
            <a:avLst/>
          </a:prstGeom>
          <a:noFill/>
          <a:ln>
            <a:noFill/>
          </a:ln>
        </p:spPr>
      </p:sp>
      <p:sp>
        <p:nvSpPr>
          <p:cNvPr id="2176" name="Google Shape;2176;p191"/>
          <p:cNvSpPr/>
          <p:nvPr>
            <p:ph idx="32" type="pic"/>
          </p:nvPr>
        </p:nvSpPr>
        <p:spPr>
          <a:xfrm>
            <a:off x="4672340" y="3528898"/>
            <a:ext cx="512100" cy="512100"/>
          </a:xfrm>
          <a:prstGeom prst="rect">
            <a:avLst/>
          </a:prstGeom>
          <a:noFill/>
          <a:ln>
            <a:noFill/>
          </a:ln>
        </p:spPr>
      </p:sp>
      <p:sp>
        <p:nvSpPr>
          <p:cNvPr id="2177" name="Google Shape;2177;p191"/>
          <p:cNvSpPr/>
          <p:nvPr>
            <p:ph idx="33" type="pic"/>
          </p:nvPr>
        </p:nvSpPr>
        <p:spPr>
          <a:xfrm>
            <a:off x="4672340" y="1628348"/>
            <a:ext cx="512100" cy="512100"/>
          </a:xfrm>
          <a:prstGeom prst="rect">
            <a:avLst/>
          </a:prstGeom>
          <a:noFill/>
          <a:ln>
            <a:noFill/>
          </a:ln>
        </p:spPr>
      </p:sp>
      <p:sp>
        <p:nvSpPr>
          <p:cNvPr id="2178" name="Google Shape;2178;p191"/>
          <p:cNvSpPr/>
          <p:nvPr>
            <p:ph idx="34" type="pic"/>
          </p:nvPr>
        </p:nvSpPr>
        <p:spPr>
          <a:xfrm>
            <a:off x="4672340" y="678073"/>
            <a:ext cx="512100" cy="512100"/>
          </a:xfrm>
          <a:prstGeom prst="rect">
            <a:avLst/>
          </a:prstGeom>
          <a:noFill/>
          <a:ln>
            <a:noFill/>
          </a:ln>
        </p:spPr>
      </p:sp>
      <p:sp>
        <p:nvSpPr>
          <p:cNvPr id="2179" name="Google Shape;2179;p191"/>
          <p:cNvSpPr/>
          <p:nvPr>
            <p:ph idx="35" type="pic"/>
          </p:nvPr>
        </p:nvSpPr>
        <p:spPr>
          <a:xfrm>
            <a:off x="5413165" y="2578623"/>
            <a:ext cx="512100" cy="512100"/>
          </a:xfrm>
          <a:prstGeom prst="rect">
            <a:avLst/>
          </a:prstGeom>
          <a:noFill/>
          <a:ln>
            <a:noFill/>
          </a:ln>
        </p:spPr>
      </p:sp>
      <p:sp>
        <p:nvSpPr>
          <p:cNvPr id="2180" name="Google Shape;2180;p191"/>
          <p:cNvSpPr/>
          <p:nvPr>
            <p:ph idx="36" type="pic"/>
          </p:nvPr>
        </p:nvSpPr>
        <p:spPr>
          <a:xfrm>
            <a:off x="5413165" y="3528898"/>
            <a:ext cx="512100" cy="512100"/>
          </a:xfrm>
          <a:prstGeom prst="rect">
            <a:avLst/>
          </a:prstGeom>
          <a:noFill/>
          <a:ln>
            <a:noFill/>
          </a:ln>
        </p:spPr>
      </p:sp>
      <p:sp>
        <p:nvSpPr>
          <p:cNvPr id="2181" name="Google Shape;2181;p191"/>
          <p:cNvSpPr/>
          <p:nvPr>
            <p:ph idx="37" type="pic"/>
          </p:nvPr>
        </p:nvSpPr>
        <p:spPr>
          <a:xfrm>
            <a:off x="5413165" y="1628348"/>
            <a:ext cx="512100" cy="512100"/>
          </a:xfrm>
          <a:prstGeom prst="rect">
            <a:avLst/>
          </a:prstGeom>
          <a:noFill/>
          <a:ln>
            <a:noFill/>
          </a:ln>
        </p:spPr>
      </p:sp>
      <p:sp>
        <p:nvSpPr>
          <p:cNvPr id="2182" name="Google Shape;2182;p191"/>
          <p:cNvSpPr/>
          <p:nvPr>
            <p:ph idx="38" type="pic"/>
          </p:nvPr>
        </p:nvSpPr>
        <p:spPr>
          <a:xfrm>
            <a:off x="5413165" y="678073"/>
            <a:ext cx="512100" cy="512100"/>
          </a:xfrm>
          <a:prstGeom prst="rect">
            <a:avLst/>
          </a:prstGeom>
          <a:noFill/>
          <a:ln>
            <a:noFill/>
          </a:ln>
        </p:spPr>
      </p:sp>
      <p:cxnSp>
        <p:nvCxnSpPr>
          <p:cNvPr id="2183" name="Google Shape;2183;p191"/>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184" name="Google Shape;2184;p191"/>
          <p:cNvSpPr/>
          <p:nvPr>
            <p:ph idx="39" type="pic"/>
          </p:nvPr>
        </p:nvSpPr>
        <p:spPr>
          <a:xfrm>
            <a:off x="6148565" y="2578623"/>
            <a:ext cx="512100" cy="512100"/>
          </a:xfrm>
          <a:prstGeom prst="rect">
            <a:avLst/>
          </a:prstGeom>
          <a:noFill/>
          <a:ln>
            <a:noFill/>
          </a:ln>
        </p:spPr>
      </p:sp>
      <p:sp>
        <p:nvSpPr>
          <p:cNvPr id="2185" name="Google Shape;2185;p191"/>
          <p:cNvSpPr/>
          <p:nvPr>
            <p:ph idx="40" type="pic"/>
          </p:nvPr>
        </p:nvSpPr>
        <p:spPr>
          <a:xfrm>
            <a:off x="6148565" y="3528898"/>
            <a:ext cx="512100" cy="512100"/>
          </a:xfrm>
          <a:prstGeom prst="rect">
            <a:avLst/>
          </a:prstGeom>
          <a:noFill/>
          <a:ln>
            <a:noFill/>
          </a:ln>
        </p:spPr>
      </p:sp>
      <p:sp>
        <p:nvSpPr>
          <p:cNvPr id="2186" name="Google Shape;2186;p191"/>
          <p:cNvSpPr/>
          <p:nvPr>
            <p:ph idx="41" type="pic"/>
          </p:nvPr>
        </p:nvSpPr>
        <p:spPr>
          <a:xfrm>
            <a:off x="6148565" y="1628348"/>
            <a:ext cx="512100" cy="512100"/>
          </a:xfrm>
          <a:prstGeom prst="rect">
            <a:avLst/>
          </a:prstGeom>
          <a:noFill/>
          <a:ln>
            <a:noFill/>
          </a:ln>
        </p:spPr>
      </p:sp>
      <p:sp>
        <p:nvSpPr>
          <p:cNvPr id="2187" name="Google Shape;2187;p191"/>
          <p:cNvSpPr/>
          <p:nvPr>
            <p:ph idx="42" type="pic"/>
          </p:nvPr>
        </p:nvSpPr>
        <p:spPr>
          <a:xfrm>
            <a:off x="6148565" y="678073"/>
            <a:ext cx="512100" cy="512100"/>
          </a:xfrm>
          <a:prstGeom prst="rect">
            <a:avLst/>
          </a:prstGeom>
          <a:noFill/>
          <a:ln>
            <a:noFill/>
          </a:ln>
        </p:spPr>
      </p:sp>
      <p:sp>
        <p:nvSpPr>
          <p:cNvPr id="2188" name="Google Shape;2188;p191"/>
          <p:cNvSpPr/>
          <p:nvPr>
            <p:ph idx="43" type="pic"/>
          </p:nvPr>
        </p:nvSpPr>
        <p:spPr>
          <a:xfrm>
            <a:off x="6883965" y="2578623"/>
            <a:ext cx="512100" cy="512100"/>
          </a:xfrm>
          <a:prstGeom prst="rect">
            <a:avLst/>
          </a:prstGeom>
          <a:noFill/>
          <a:ln>
            <a:noFill/>
          </a:ln>
        </p:spPr>
      </p:sp>
      <p:sp>
        <p:nvSpPr>
          <p:cNvPr id="2189" name="Google Shape;2189;p191"/>
          <p:cNvSpPr/>
          <p:nvPr>
            <p:ph idx="44" type="pic"/>
          </p:nvPr>
        </p:nvSpPr>
        <p:spPr>
          <a:xfrm>
            <a:off x="6883965" y="3528898"/>
            <a:ext cx="512100" cy="512100"/>
          </a:xfrm>
          <a:prstGeom prst="rect">
            <a:avLst/>
          </a:prstGeom>
          <a:noFill/>
          <a:ln>
            <a:noFill/>
          </a:ln>
        </p:spPr>
      </p:sp>
      <p:sp>
        <p:nvSpPr>
          <p:cNvPr id="2190" name="Google Shape;2190;p191"/>
          <p:cNvSpPr/>
          <p:nvPr>
            <p:ph idx="45" type="pic"/>
          </p:nvPr>
        </p:nvSpPr>
        <p:spPr>
          <a:xfrm>
            <a:off x="6883965" y="1628348"/>
            <a:ext cx="512100" cy="512100"/>
          </a:xfrm>
          <a:prstGeom prst="rect">
            <a:avLst/>
          </a:prstGeom>
          <a:noFill/>
          <a:ln>
            <a:noFill/>
          </a:ln>
        </p:spPr>
      </p:sp>
      <p:sp>
        <p:nvSpPr>
          <p:cNvPr id="2191" name="Google Shape;2191;p191"/>
          <p:cNvSpPr/>
          <p:nvPr>
            <p:ph idx="46" type="pic"/>
          </p:nvPr>
        </p:nvSpPr>
        <p:spPr>
          <a:xfrm>
            <a:off x="6883965" y="678073"/>
            <a:ext cx="512100" cy="512100"/>
          </a:xfrm>
          <a:prstGeom prst="rect">
            <a:avLst/>
          </a:prstGeom>
          <a:noFill/>
          <a:ln>
            <a:noFill/>
          </a:ln>
        </p:spPr>
      </p:sp>
      <p:sp>
        <p:nvSpPr>
          <p:cNvPr id="2192" name="Google Shape;2192;p191"/>
          <p:cNvSpPr/>
          <p:nvPr>
            <p:ph idx="47" type="pic"/>
          </p:nvPr>
        </p:nvSpPr>
        <p:spPr>
          <a:xfrm>
            <a:off x="7635290" y="2578623"/>
            <a:ext cx="512100" cy="512100"/>
          </a:xfrm>
          <a:prstGeom prst="rect">
            <a:avLst/>
          </a:prstGeom>
          <a:noFill/>
          <a:ln>
            <a:noFill/>
          </a:ln>
        </p:spPr>
      </p:sp>
      <p:sp>
        <p:nvSpPr>
          <p:cNvPr id="2193" name="Google Shape;2193;p191"/>
          <p:cNvSpPr/>
          <p:nvPr>
            <p:ph idx="48" type="pic"/>
          </p:nvPr>
        </p:nvSpPr>
        <p:spPr>
          <a:xfrm>
            <a:off x="7635290" y="3528898"/>
            <a:ext cx="512100" cy="512100"/>
          </a:xfrm>
          <a:prstGeom prst="rect">
            <a:avLst/>
          </a:prstGeom>
          <a:noFill/>
          <a:ln>
            <a:noFill/>
          </a:ln>
        </p:spPr>
      </p:sp>
      <p:sp>
        <p:nvSpPr>
          <p:cNvPr id="2194" name="Google Shape;2194;p191"/>
          <p:cNvSpPr/>
          <p:nvPr>
            <p:ph idx="49" type="pic"/>
          </p:nvPr>
        </p:nvSpPr>
        <p:spPr>
          <a:xfrm>
            <a:off x="7635290" y="1628348"/>
            <a:ext cx="512100" cy="512100"/>
          </a:xfrm>
          <a:prstGeom prst="rect">
            <a:avLst/>
          </a:prstGeom>
          <a:noFill/>
          <a:ln>
            <a:noFill/>
          </a:ln>
        </p:spPr>
      </p:sp>
      <p:sp>
        <p:nvSpPr>
          <p:cNvPr id="2195" name="Google Shape;2195;p191"/>
          <p:cNvSpPr/>
          <p:nvPr>
            <p:ph idx="50" type="pic"/>
          </p:nvPr>
        </p:nvSpPr>
        <p:spPr>
          <a:xfrm>
            <a:off x="7635290" y="678073"/>
            <a:ext cx="512100" cy="512100"/>
          </a:xfrm>
          <a:prstGeom prst="rect">
            <a:avLst/>
          </a:prstGeom>
          <a:noFill/>
          <a:ln>
            <a:noFill/>
          </a:ln>
        </p:spPr>
      </p:sp>
      <p:sp>
        <p:nvSpPr>
          <p:cNvPr id="2196" name="Google Shape;2196;p191"/>
          <p:cNvSpPr/>
          <p:nvPr>
            <p:ph idx="51" type="pic"/>
          </p:nvPr>
        </p:nvSpPr>
        <p:spPr>
          <a:xfrm>
            <a:off x="8365615" y="2578623"/>
            <a:ext cx="512100" cy="512100"/>
          </a:xfrm>
          <a:prstGeom prst="rect">
            <a:avLst/>
          </a:prstGeom>
          <a:noFill/>
          <a:ln>
            <a:noFill/>
          </a:ln>
        </p:spPr>
      </p:sp>
      <p:sp>
        <p:nvSpPr>
          <p:cNvPr id="2197" name="Google Shape;2197;p191"/>
          <p:cNvSpPr/>
          <p:nvPr>
            <p:ph idx="52" type="pic"/>
          </p:nvPr>
        </p:nvSpPr>
        <p:spPr>
          <a:xfrm>
            <a:off x="8365615" y="3528898"/>
            <a:ext cx="512100" cy="512100"/>
          </a:xfrm>
          <a:prstGeom prst="rect">
            <a:avLst/>
          </a:prstGeom>
          <a:noFill/>
          <a:ln>
            <a:noFill/>
          </a:ln>
        </p:spPr>
      </p:sp>
      <p:sp>
        <p:nvSpPr>
          <p:cNvPr id="2198" name="Google Shape;2198;p191"/>
          <p:cNvSpPr/>
          <p:nvPr>
            <p:ph idx="53" type="pic"/>
          </p:nvPr>
        </p:nvSpPr>
        <p:spPr>
          <a:xfrm>
            <a:off x="8365615" y="1628348"/>
            <a:ext cx="512100" cy="512100"/>
          </a:xfrm>
          <a:prstGeom prst="rect">
            <a:avLst/>
          </a:prstGeom>
          <a:noFill/>
          <a:ln>
            <a:noFill/>
          </a:ln>
        </p:spPr>
      </p:sp>
      <p:sp>
        <p:nvSpPr>
          <p:cNvPr id="2199" name="Google Shape;2199;p191"/>
          <p:cNvSpPr/>
          <p:nvPr>
            <p:ph idx="54" type="pic"/>
          </p:nvPr>
        </p:nvSpPr>
        <p:spPr>
          <a:xfrm>
            <a:off x="8365615" y="678073"/>
            <a:ext cx="512100" cy="512100"/>
          </a:xfrm>
          <a:prstGeom prst="rect">
            <a:avLst/>
          </a:prstGeom>
          <a:no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System">
  <p:cSld name="TITLE_19">
    <p:spTree>
      <p:nvGrpSpPr>
        <p:cNvPr id="2200" name="Shape 2200"/>
        <p:cNvGrpSpPr/>
        <p:nvPr/>
      </p:nvGrpSpPr>
      <p:grpSpPr>
        <a:xfrm>
          <a:off x="0" y="0"/>
          <a:ext cx="0" cy="0"/>
          <a:chOff x="0" y="0"/>
          <a:chExt cx="0" cy="0"/>
        </a:xfrm>
      </p:grpSpPr>
      <p:sp>
        <p:nvSpPr>
          <p:cNvPr id="2201" name="Google Shape;2201;p192"/>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92"/>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203" name="Google Shape;2203;p192"/>
          <p:cNvSpPr txBox="1"/>
          <p:nvPr>
            <p:ph idx="2" type="body"/>
          </p:nvPr>
        </p:nvSpPr>
        <p:spPr>
          <a:xfrm>
            <a:off x="449575" y="3121200"/>
            <a:ext cx="22677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204" name="Google Shape;2204;p192"/>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205" name="Google Shape;2205;p192"/>
          <p:cNvSpPr/>
          <p:nvPr>
            <p:ph idx="3" type="pic"/>
          </p:nvPr>
        </p:nvSpPr>
        <p:spPr>
          <a:xfrm>
            <a:off x="3191400" y="237725"/>
            <a:ext cx="1900800" cy="1900800"/>
          </a:xfrm>
          <a:prstGeom prst="rect">
            <a:avLst/>
          </a:prstGeom>
          <a:noFill/>
          <a:ln>
            <a:noFill/>
          </a:ln>
        </p:spPr>
      </p:sp>
      <p:sp>
        <p:nvSpPr>
          <p:cNvPr id="2206" name="Google Shape;2206;p192"/>
          <p:cNvSpPr/>
          <p:nvPr>
            <p:ph idx="4" type="pic"/>
          </p:nvPr>
        </p:nvSpPr>
        <p:spPr>
          <a:xfrm>
            <a:off x="6660675" y="475200"/>
            <a:ext cx="2226300" cy="3803400"/>
          </a:xfrm>
          <a:prstGeom prst="rect">
            <a:avLst/>
          </a:prstGeom>
          <a:noFill/>
          <a:ln>
            <a:noFill/>
          </a:ln>
        </p:spPr>
      </p:sp>
      <p:sp>
        <p:nvSpPr>
          <p:cNvPr id="2207" name="Google Shape;2207;p192"/>
          <p:cNvSpPr/>
          <p:nvPr>
            <p:ph idx="5" type="pic"/>
          </p:nvPr>
        </p:nvSpPr>
        <p:spPr>
          <a:xfrm>
            <a:off x="3191400" y="2613600"/>
            <a:ext cx="3240600" cy="1665000"/>
          </a:xfrm>
          <a:prstGeom prst="rect">
            <a:avLst/>
          </a:prstGeom>
          <a:noFill/>
          <a:ln>
            <a:noFill/>
          </a:ln>
        </p:spPr>
      </p:sp>
      <p:sp>
        <p:nvSpPr>
          <p:cNvPr id="2208" name="Google Shape;2208;p192"/>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209" name="Google Shape;2209;p192"/>
          <p:cNvSpPr txBox="1"/>
          <p:nvPr>
            <p:ph idx="6"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210" name="Google Shape;2210;p192"/>
          <p:cNvSpPr txBox="1"/>
          <p:nvPr>
            <p:ph idx="7"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211" name="Google Shape;2211;p192"/>
          <p:cNvSpPr txBox="1"/>
          <p:nvPr>
            <p:ph idx="8"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212" name="Google Shape;2212;p192"/>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213" name="Google Shape;2213;p192"/>
          <p:cNvSpPr txBox="1"/>
          <p:nvPr>
            <p:ph idx="9" type="body"/>
          </p:nvPr>
        </p:nvSpPr>
        <p:spPr>
          <a:xfrm>
            <a:off x="3191400" y="4416313"/>
            <a:ext cx="32406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1pPr>
            <a:lvl2pPr indent="-279400" lvl="1" marL="914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2pPr>
            <a:lvl3pPr indent="-279400" lvl="2" marL="1371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3pPr>
            <a:lvl4pPr indent="-279400" lvl="3" marL="1828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4pPr>
            <a:lvl5pPr indent="-279400" lvl="4" marL="22860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5pPr>
            <a:lvl6pPr indent="-279400" lvl="5" marL="2743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6pPr>
            <a:lvl7pPr indent="-279400" lvl="6" marL="3200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7pPr>
            <a:lvl8pPr indent="-279400" lvl="7" marL="3657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8pPr>
            <a:lvl9pPr indent="-279400" lvl="8" marL="4114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9pPr>
          </a:lstStyle>
          <a:p/>
        </p:txBody>
      </p:sp>
      <p:sp>
        <p:nvSpPr>
          <p:cNvPr id="2214" name="Google Shape;2214;p192"/>
          <p:cNvSpPr txBox="1"/>
          <p:nvPr>
            <p:ph idx="13" type="body"/>
          </p:nvPr>
        </p:nvSpPr>
        <p:spPr>
          <a:xfrm>
            <a:off x="6660600" y="4416313"/>
            <a:ext cx="22263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1pPr>
            <a:lvl2pPr indent="-279400" lvl="1" marL="914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2pPr>
            <a:lvl3pPr indent="-279400" lvl="2" marL="1371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3pPr>
            <a:lvl4pPr indent="-279400" lvl="3" marL="1828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4pPr>
            <a:lvl5pPr indent="-279400" lvl="4" marL="22860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5pPr>
            <a:lvl6pPr indent="-279400" lvl="5" marL="2743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6pPr>
            <a:lvl7pPr indent="-279400" lvl="6" marL="3200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7pPr>
            <a:lvl8pPr indent="-279400" lvl="7" marL="3657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8pPr>
            <a:lvl9pPr indent="-279400" lvl="8" marL="4114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9pPr>
          </a:lstStyle>
          <a:p/>
        </p:txBody>
      </p:sp>
      <p:sp>
        <p:nvSpPr>
          <p:cNvPr id="2215" name="Google Shape;2215;p192"/>
          <p:cNvSpPr txBox="1"/>
          <p:nvPr>
            <p:ph idx="14" type="body"/>
          </p:nvPr>
        </p:nvSpPr>
        <p:spPr>
          <a:xfrm>
            <a:off x="3190925" y="2280350"/>
            <a:ext cx="19008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1pPr>
            <a:lvl2pPr indent="-279400" lvl="1" marL="914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2pPr>
            <a:lvl3pPr indent="-279400" lvl="2" marL="1371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3pPr>
            <a:lvl4pPr indent="-279400" lvl="3" marL="1828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4pPr>
            <a:lvl5pPr indent="-279400" lvl="4" marL="22860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5pPr>
            <a:lvl6pPr indent="-279400" lvl="5" marL="2743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6pPr>
            <a:lvl7pPr indent="-279400" lvl="6" marL="3200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7pPr>
            <a:lvl8pPr indent="-279400" lvl="7" marL="3657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8pPr>
            <a:lvl9pPr indent="-279400" lvl="8" marL="4114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CUSTOM_1">
    <p:spTree>
      <p:nvGrpSpPr>
        <p:cNvPr id="2216" name="Shape 2216"/>
        <p:cNvGrpSpPr/>
        <p:nvPr/>
      </p:nvGrpSpPr>
      <p:grpSpPr>
        <a:xfrm>
          <a:off x="0" y="0"/>
          <a:ext cx="0" cy="0"/>
          <a:chOff x="0" y="0"/>
          <a:chExt cx="0" cy="0"/>
        </a:xfrm>
      </p:grpSpPr>
      <p:sp>
        <p:nvSpPr>
          <p:cNvPr id="2217" name="Google Shape;2217;p193"/>
          <p:cNvSpPr/>
          <p:nvPr>
            <p:ph idx="2" type="pic"/>
          </p:nvPr>
        </p:nvSpPr>
        <p:spPr>
          <a:xfrm>
            <a:off x="228450" y="237725"/>
            <a:ext cx="2733300" cy="4276500"/>
          </a:xfrm>
          <a:prstGeom prst="rect">
            <a:avLst/>
          </a:prstGeom>
          <a:noFill/>
          <a:ln>
            <a:noFill/>
          </a:ln>
        </p:spPr>
      </p:sp>
      <p:sp>
        <p:nvSpPr>
          <p:cNvPr id="2218" name="Google Shape;2218;p193"/>
          <p:cNvSpPr/>
          <p:nvPr>
            <p:ph idx="3" type="pic"/>
          </p:nvPr>
        </p:nvSpPr>
        <p:spPr>
          <a:xfrm>
            <a:off x="3191038" y="237725"/>
            <a:ext cx="2733300" cy="4276500"/>
          </a:xfrm>
          <a:prstGeom prst="rect">
            <a:avLst/>
          </a:prstGeom>
          <a:noFill/>
          <a:ln>
            <a:noFill/>
          </a:ln>
        </p:spPr>
      </p:sp>
      <p:sp>
        <p:nvSpPr>
          <p:cNvPr id="2219" name="Google Shape;2219;p193"/>
          <p:cNvSpPr/>
          <p:nvPr>
            <p:ph idx="4" type="pic"/>
          </p:nvPr>
        </p:nvSpPr>
        <p:spPr>
          <a:xfrm>
            <a:off x="6153613" y="237725"/>
            <a:ext cx="2733300" cy="4276500"/>
          </a:xfrm>
          <a:prstGeom prst="rect">
            <a:avLst/>
          </a:prstGeom>
          <a:noFill/>
          <a:ln>
            <a:noFill/>
          </a:ln>
        </p:spPr>
      </p:sp>
      <p:sp>
        <p:nvSpPr>
          <p:cNvPr id="2220" name="Google Shape;2220;p193"/>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221" name="Google Shape;2221;p193"/>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222" name="Google Shape;2222;p193"/>
          <p:cNvSpPr txBox="1"/>
          <p:nvPr>
            <p:ph idx="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223" name="Google Shape;2223;p193"/>
          <p:cNvSpPr txBox="1"/>
          <p:nvPr>
            <p:ph idx="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224" name="Google Shape;2224;p193"/>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LT 3">
  <p:cSld name="BLANK_1_1_1_1_1_1_1_1_1_1_1">
    <p:bg>
      <p:bgPr>
        <a:solidFill>
          <a:schemeClr val="dk2"/>
        </a:solidFill>
      </p:bgPr>
    </p:bg>
    <p:spTree>
      <p:nvGrpSpPr>
        <p:cNvPr id="283" name="Shape 283"/>
        <p:cNvGrpSpPr/>
        <p:nvPr/>
      </p:nvGrpSpPr>
      <p:grpSpPr>
        <a:xfrm>
          <a:off x="0" y="0"/>
          <a:ext cx="0" cy="0"/>
          <a:chOff x="0" y="0"/>
          <a:chExt cx="0" cy="0"/>
        </a:xfrm>
      </p:grpSpPr>
      <p:sp>
        <p:nvSpPr>
          <p:cNvPr id="284" name="Google Shape;284;p20"/>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
        <p:nvSpPr>
          <p:cNvPr id="285" name="Google Shape;285;p20"/>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700"/>
              <a:buFont typeface="DM Sans"/>
              <a:buNone/>
              <a:defRPr sz="700">
                <a:latin typeface="DM Sans"/>
                <a:ea typeface="DM Sans"/>
                <a:cs typeface="DM Sans"/>
                <a:sym typeface="DM Sans"/>
              </a:defRPr>
            </a:lvl1pPr>
            <a:lvl2pPr lvl="1">
              <a:spcBef>
                <a:spcPts val="0"/>
              </a:spcBef>
              <a:spcAft>
                <a:spcPts val="0"/>
              </a:spcAft>
              <a:buClr>
                <a:schemeClr val="lt1"/>
              </a:buClr>
              <a:buSzPts val="700"/>
              <a:buFont typeface="DM Sans"/>
              <a:buNone/>
              <a:defRPr sz="700">
                <a:latin typeface="DM Sans"/>
                <a:ea typeface="DM Sans"/>
                <a:cs typeface="DM Sans"/>
                <a:sym typeface="DM Sans"/>
              </a:defRPr>
            </a:lvl2pPr>
            <a:lvl3pPr lvl="2">
              <a:spcBef>
                <a:spcPts val="0"/>
              </a:spcBef>
              <a:spcAft>
                <a:spcPts val="0"/>
              </a:spcAft>
              <a:buClr>
                <a:schemeClr val="lt1"/>
              </a:buClr>
              <a:buSzPts val="700"/>
              <a:buFont typeface="DM Sans"/>
              <a:buNone/>
              <a:defRPr sz="700">
                <a:latin typeface="DM Sans"/>
                <a:ea typeface="DM Sans"/>
                <a:cs typeface="DM Sans"/>
                <a:sym typeface="DM Sans"/>
              </a:defRPr>
            </a:lvl3pPr>
            <a:lvl4pPr lvl="3">
              <a:spcBef>
                <a:spcPts val="0"/>
              </a:spcBef>
              <a:spcAft>
                <a:spcPts val="0"/>
              </a:spcAft>
              <a:buClr>
                <a:schemeClr val="lt1"/>
              </a:buClr>
              <a:buSzPts val="700"/>
              <a:buFont typeface="DM Sans"/>
              <a:buNone/>
              <a:defRPr sz="700">
                <a:latin typeface="DM Sans"/>
                <a:ea typeface="DM Sans"/>
                <a:cs typeface="DM Sans"/>
                <a:sym typeface="DM Sans"/>
              </a:defRPr>
            </a:lvl4pPr>
            <a:lvl5pPr lvl="4">
              <a:spcBef>
                <a:spcPts val="0"/>
              </a:spcBef>
              <a:spcAft>
                <a:spcPts val="0"/>
              </a:spcAft>
              <a:buClr>
                <a:schemeClr val="lt1"/>
              </a:buClr>
              <a:buSzPts val="700"/>
              <a:buFont typeface="DM Sans"/>
              <a:buNone/>
              <a:defRPr sz="700">
                <a:latin typeface="DM Sans"/>
                <a:ea typeface="DM Sans"/>
                <a:cs typeface="DM Sans"/>
                <a:sym typeface="DM Sans"/>
              </a:defRPr>
            </a:lvl5pPr>
            <a:lvl6pPr lvl="5">
              <a:spcBef>
                <a:spcPts val="0"/>
              </a:spcBef>
              <a:spcAft>
                <a:spcPts val="0"/>
              </a:spcAft>
              <a:buClr>
                <a:schemeClr val="lt1"/>
              </a:buClr>
              <a:buSzPts val="700"/>
              <a:buFont typeface="DM Sans"/>
              <a:buNone/>
              <a:defRPr sz="700">
                <a:latin typeface="DM Sans"/>
                <a:ea typeface="DM Sans"/>
                <a:cs typeface="DM Sans"/>
                <a:sym typeface="DM Sans"/>
              </a:defRPr>
            </a:lvl6pPr>
            <a:lvl7pPr lvl="6">
              <a:spcBef>
                <a:spcPts val="0"/>
              </a:spcBef>
              <a:spcAft>
                <a:spcPts val="0"/>
              </a:spcAft>
              <a:buClr>
                <a:schemeClr val="lt1"/>
              </a:buClr>
              <a:buSzPts val="700"/>
              <a:buFont typeface="DM Sans"/>
              <a:buNone/>
              <a:defRPr sz="700">
                <a:latin typeface="DM Sans"/>
                <a:ea typeface="DM Sans"/>
                <a:cs typeface="DM Sans"/>
                <a:sym typeface="DM Sans"/>
              </a:defRPr>
            </a:lvl7pPr>
            <a:lvl8pPr lvl="7">
              <a:spcBef>
                <a:spcPts val="0"/>
              </a:spcBef>
              <a:spcAft>
                <a:spcPts val="0"/>
              </a:spcAft>
              <a:buClr>
                <a:schemeClr val="lt1"/>
              </a:buClr>
              <a:buSzPts val="700"/>
              <a:buFont typeface="DM Sans"/>
              <a:buNone/>
              <a:defRPr sz="700">
                <a:latin typeface="DM Sans"/>
                <a:ea typeface="DM Sans"/>
                <a:cs typeface="DM Sans"/>
                <a:sym typeface="DM Sans"/>
              </a:defRPr>
            </a:lvl8pPr>
            <a:lvl9pPr lvl="8">
              <a:spcBef>
                <a:spcPts val="0"/>
              </a:spcBef>
              <a:spcAft>
                <a:spcPts val="0"/>
              </a:spcAft>
              <a:buClr>
                <a:schemeClr val="lt1"/>
              </a:buClr>
              <a:buSzPts val="700"/>
              <a:buFont typeface="DM Sans"/>
              <a:buNone/>
              <a:defRPr sz="700">
                <a:latin typeface="DM Sans"/>
                <a:ea typeface="DM Sans"/>
                <a:cs typeface="DM Sans"/>
                <a:sym typeface="DM Sans"/>
              </a:defRPr>
            </a:lvl9pPr>
          </a:lstStyle>
          <a:p/>
        </p:txBody>
      </p:sp>
      <p:sp>
        <p:nvSpPr>
          <p:cNvPr id="286" name="Google Shape;286;p20"/>
          <p:cNvSpPr txBox="1"/>
          <p:nvPr>
            <p:ph idx="2" type="subTitle"/>
          </p:nvPr>
        </p:nvSpPr>
        <p:spPr>
          <a:xfrm>
            <a:off x="6080700" y="455543"/>
            <a:ext cx="3212400" cy="385800"/>
          </a:xfrm>
          <a:prstGeom prst="rect">
            <a:avLst/>
          </a:prstGeom>
        </p:spPr>
        <p:txBody>
          <a:bodyPr anchorCtr="0" anchor="t" bIns="91425" lIns="0" spcFirstLastPara="1" rIns="91425" wrap="square" tIns="91425">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p:txBody>
      </p:sp>
      <p:sp>
        <p:nvSpPr>
          <p:cNvPr id="287" name="Google Shape;287;p20"/>
          <p:cNvSpPr txBox="1"/>
          <p:nvPr>
            <p:ph type="title"/>
          </p:nvPr>
        </p:nvSpPr>
        <p:spPr>
          <a:xfrm>
            <a:off x="228600" y="372496"/>
            <a:ext cx="3485100" cy="852900"/>
          </a:xfrm>
          <a:prstGeom prst="rect">
            <a:avLst/>
          </a:prstGeom>
        </p:spPr>
        <p:txBody>
          <a:bodyPr anchorCtr="0" anchor="t" bIns="0" lIns="0" spcFirstLastPara="1" rIns="91425" wrap="square" tIns="0">
            <a:noAutofit/>
          </a:bodyPr>
          <a:lstStyle>
            <a:lvl1pPr lvl="0">
              <a:lnSpc>
                <a:spcPct val="75000"/>
              </a:lnSpc>
              <a:spcBef>
                <a:spcPts val="0"/>
              </a:spcBef>
              <a:spcAft>
                <a:spcPts val="0"/>
              </a:spcAft>
              <a:buClr>
                <a:schemeClr val="lt1"/>
              </a:buClr>
              <a:buSzPts val="7000"/>
              <a:buFont typeface="Forum"/>
              <a:buNone/>
              <a:defRPr sz="7000"/>
            </a:lvl1pPr>
            <a:lvl2pPr lvl="1">
              <a:lnSpc>
                <a:spcPct val="75000"/>
              </a:lnSpc>
              <a:spcBef>
                <a:spcPts val="0"/>
              </a:spcBef>
              <a:spcAft>
                <a:spcPts val="0"/>
              </a:spcAft>
              <a:buClr>
                <a:schemeClr val="lt1"/>
              </a:buClr>
              <a:buSzPts val="7000"/>
              <a:buFont typeface="Forum"/>
              <a:buNone/>
              <a:defRPr sz="7000">
                <a:latin typeface="Forum"/>
                <a:ea typeface="Forum"/>
                <a:cs typeface="Forum"/>
                <a:sym typeface="Forum"/>
              </a:defRPr>
            </a:lvl2pPr>
            <a:lvl3pPr lvl="2">
              <a:lnSpc>
                <a:spcPct val="75000"/>
              </a:lnSpc>
              <a:spcBef>
                <a:spcPts val="0"/>
              </a:spcBef>
              <a:spcAft>
                <a:spcPts val="0"/>
              </a:spcAft>
              <a:buClr>
                <a:schemeClr val="lt1"/>
              </a:buClr>
              <a:buSzPts val="7000"/>
              <a:buFont typeface="Forum"/>
              <a:buNone/>
              <a:defRPr sz="7000">
                <a:latin typeface="Forum"/>
                <a:ea typeface="Forum"/>
                <a:cs typeface="Forum"/>
                <a:sym typeface="Forum"/>
              </a:defRPr>
            </a:lvl3pPr>
            <a:lvl4pPr lvl="3">
              <a:lnSpc>
                <a:spcPct val="75000"/>
              </a:lnSpc>
              <a:spcBef>
                <a:spcPts val="0"/>
              </a:spcBef>
              <a:spcAft>
                <a:spcPts val="0"/>
              </a:spcAft>
              <a:buClr>
                <a:schemeClr val="lt1"/>
              </a:buClr>
              <a:buSzPts val="7000"/>
              <a:buFont typeface="Forum"/>
              <a:buNone/>
              <a:defRPr sz="7000">
                <a:latin typeface="Forum"/>
                <a:ea typeface="Forum"/>
                <a:cs typeface="Forum"/>
                <a:sym typeface="Forum"/>
              </a:defRPr>
            </a:lvl4pPr>
            <a:lvl5pPr lvl="4">
              <a:lnSpc>
                <a:spcPct val="75000"/>
              </a:lnSpc>
              <a:spcBef>
                <a:spcPts val="0"/>
              </a:spcBef>
              <a:spcAft>
                <a:spcPts val="0"/>
              </a:spcAft>
              <a:buClr>
                <a:schemeClr val="lt1"/>
              </a:buClr>
              <a:buSzPts val="7000"/>
              <a:buFont typeface="Forum"/>
              <a:buNone/>
              <a:defRPr sz="7000">
                <a:latin typeface="Forum"/>
                <a:ea typeface="Forum"/>
                <a:cs typeface="Forum"/>
                <a:sym typeface="Forum"/>
              </a:defRPr>
            </a:lvl5pPr>
            <a:lvl6pPr lvl="5">
              <a:lnSpc>
                <a:spcPct val="75000"/>
              </a:lnSpc>
              <a:spcBef>
                <a:spcPts val="0"/>
              </a:spcBef>
              <a:spcAft>
                <a:spcPts val="0"/>
              </a:spcAft>
              <a:buClr>
                <a:schemeClr val="lt1"/>
              </a:buClr>
              <a:buSzPts val="7000"/>
              <a:buFont typeface="Forum"/>
              <a:buNone/>
              <a:defRPr sz="7000">
                <a:latin typeface="Forum"/>
                <a:ea typeface="Forum"/>
                <a:cs typeface="Forum"/>
                <a:sym typeface="Forum"/>
              </a:defRPr>
            </a:lvl6pPr>
            <a:lvl7pPr lvl="6">
              <a:lnSpc>
                <a:spcPct val="75000"/>
              </a:lnSpc>
              <a:spcBef>
                <a:spcPts val="0"/>
              </a:spcBef>
              <a:spcAft>
                <a:spcPts val="0"/>
              </a:spcAft>
              <a:buClr>
                <a:schemeClr val="lt1"/>
              </a:buClr>
              <a:buSzPts val="7000"/>
              <a:buFont typeface="Forum"/>
              <a:buNone/>
              <a:defRPr sz="7000">
                <a:latin typeface="Forum"/>
                <a:ea typeface="Forum"/>
                <a:cs typeface="Forum"/>
                <a:sym typeface="Forum"/>
              </a:defRPr>
            </a:lvl7pPr>
            <a:lvl8pPr lvl="7">
              <a:lnSpc>
                <a:spcPct val="75000"/>
              </a:lnSpc>
              <a:spcBef>
                <a:spcPts val="0"/>
              </a:spcBef>
              <a:spcAft>
                <a:spcPts val="0"/>
              </a:spcAft>
              <a:buClr>
                <a:schemeClr val="lt1"/>
              </a:buClr>
              <a:buSzPts val="7000"/>
              <a:buFont typeface="Forum"/>
              <a:buNone/>
              <a:defRPr sz="7000">
                <a:latin typeface="Forum"/>
                <a:ea typeface="Forum"/>
                <a:cs typeface="Forum"/>
                <a:sym typeface="Forum"/>
              </a:defRPr>
            </a:lvl8pPr>
            <a:lvl9pPr lvl="8">
              <a:lnSpc>
                <a:spcPct val="75000"/>
              </a:lnSpc>
              <a:spcBef>
                <a:spcPts val="0"/>
              </a:spcBef>
              <a:spcAft>
                <a:spcPts val="0"/>
              </a:spcAft>
              <a:buClr>
                <a:schemeClr val="lt1"/>
              </a:buClr>
              <a:buSzPts val="7000"/>
              <a:buFont typeface="Forum"/>
              <a:buNone/>
              <a:defRPr sz="7000">
                <a:latin typeface="Forum"/>
                <a:ea typeface="Forum"/>
                <a:cs typeface="Forum"/>
                <a:sym typeface="Forum"/>
              </a:defRPr>
            </a:lvl9pPr>
          </a:lstStyle>
          <a:p/>
        </p:txBody>
      </p:sp>
      <p:sp>
        <p:nvSpPr>
          <p:cNvPr id="288" name="Google Shape;288;p20"/>
          <p:cNvSpPr txBox="1"/>
          <p:nvPr>
            <p:ph idx="3" type="subTitle"/>
          </p:nvPr>
        </p:nvSpPr>
        <p:spPr>
          <a:xfrm>
            <a:off x="6080700" y="1603994"/>
            <a:ext cx="3212400" cy="385800"/>
          </a:xfrm>
          <a:prstGeom prst="rect">
            <a:avLst/>
          </a:prstGeom>
        </p:spPr>
        <p:txBody>
          <a:bodyPr anchorCtr="0" anchor="t" bIns="91425" lIns="0" spcFirstLastPara="1" rIns="91425" wrap="square" tIns="91425">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p:txBody>
      </p:sp>
      <p:sp>
        <p:nvSpPr>
          <p:cNvPr id="289" name="Google Shape;289;p20"/>
          <p:cNvSpPr txBox="1"/>
          <p:nvPr>
            <p:ph idx="4" type="subTitle"/>
          </p:nvPr>
        </p:nvSpPr>
        <p:spPr>
          <a:xfrm>
            <a:off x="6080700" y="2743467"/>
            <a:ext cx="3212400" cy="385800"/>
          </a:xfrm>
          <a:prstGeom prst="rect">
            <a:avLst/>
          </a:prstGeom>
        </p:spPr>
        <p:txBody>
          <a:bodyPr anchorCtr="0" anchor="t" bIns="91425" lIns="0" spcFirstLastPara="1" rIns="91425" wrap="square" tIns="91425">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p:txBody>
      </p:sp>
      <p:sp>
        <p:nvSpPr>
          <p:cNvPr id="290" name="Google Shape;290;p20"/>
          <p:cNvSpPr txBox="1"/>
          <p:nvPr>
            <p:ph idx="5" type="subTitle"/>
          </p:nvPr>
        </p:nvSpPr>
        <p:spPr>
          <a:xfrm>
            <a:off x="6080700" y="3943349"/>
            <a:ext cx="3212400" cy="385800"/>
          </a:xfrm>
          <a:prstGeom prst="rect">
            <a:avLst/>
          </a:prstGeom>
        </p:spPr>
        <p:txBody>
          <a:bodyPr anchorCtr="0" anchor="t" bIns="91425" lIns="0" spcFirstLastPara="1" rIns="91425" wrap="square" tIns="91425">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2225" name="Shape 22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LT 2">
  <p:cSld name="CUSTOM_3_1">
    <p:spTree>
      <p:nvGrpSpPr>
        <p:cNvPr id="21" name="Shape 21"/>
        <p:cNvGrpSpPr/>
        <p:nvPr/>
      </p:nvGrpSpPr>
      <p:grpSpPr>
        <a:xfrm>
          <a:off x="0" y="0"/>
          <a:ext cx="0" cy="0"/>
          <a:chOff x="0" y="0"/>
          <a:chExt cx="0" cy="0"/>
        </a:xfrm>
      </p:grpSpPr>
      <p:sp>
        <p:nvSpPr>
          <p:cNvPr id="22" name="Google Shape;22;p3"/>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4800">
                <a:solidFill>
                  <a:schemeClr val="accent1"/>
                </a:solidFill>
              </a:defRPr>
            </a:lvl1pPr>
            <a:lvl2pPr lvl="1">
              <a:lnSpc>
                <a:spcPct val="115000"/>
              </a:lnSpc>
              <a:spcBef>
                <a:spcPts val="0"/>
              </a:spcBef>
              <a:spcAft>
                <a:spcPts val="0"/>
              </a:spcAft>
              <a:buNone/>
              <a:defRPr>
                <a:solidFill>
                  <a:schemeClr val="accent1"/>
                </a:solidFill>
              </a:defRPr>
            </a:lvl2pPr>
            <a:lvl3pPr lvl="2">
              <a:lnSpc>
                <a:spcPct val="115000"/>
              </a:lnSpc>
              <a:spcBef>
                <a:spcPts val="0"/>
              </a:spcBef>
              <a:spcAft>
                <a:spcPts val="0"/>
              </a:spcAft>
              <a:buNone/>
              <a:defRPr>
                <a:solidFill>
                  <a:schemeClr val="accent1"/>
                </a:solidFill>
              </a:defRPr>
            </a:lvl3pPr>
            <a:lvl4pPr lvl="3">
              <a:lnSpc>
                <a:spcPct val="115000"/>
              </a:lnSpc>
              <a:spcBef>
                <a:spcPts val="0"/>
              </a:spcBef>
              <a:spcAft>
                <a:spcPts val="0"/>
              </a:spcAft>
              <a:buNone/>
              <a:defRPr>
                <a:solidFill>
                  <a:schemeClr val="accent1"/>
                </a:solidFill>
              </a:defRPr>
            </a:lvl4pPr>
            <a:lvl5pPr lvl="4">
              <a:lnSpc>
                <a:spcPct val="115000"/>
              </a:lnSpc>
              <a:spcBef>
                <a:spcPts val="0"/>
              </a:spcBef>
              <a:spcAft>
                <a:spcPts val="0"/>
              </a:spcAft>
              <a:buNone/>
              <a:defRPr>
                <a:solidFill>
                  <a:schemeClr val="accent1"/>
                </a:solidFill>
              </a:defRPr>
            </a:lvl5pPr>
            <a:lvl6pPr lvl="5">
              <a:lnSpc>
                <a:spcPct val="115000"/>
              </a:lnSpc>
              <a:spcBef>
                <a:spcPts val="0"/>
              </a:spcBef>
              <a:spcAft>
                <a:spcPts val="0"/>
              </a:spcAft>
              <a:buNone/>
              <a:defRPr>
                <a:solidFill>
                  <a:schemeClr val="accent1"/>
                </a:solidFill>
              </a:defRPr>
            </a:lvl6pPr>
            <a:lvl7pPr lvl="6">
              <a:lnSpc>
                <a:spcPct val="115000"/>
              </a:lnSpc>
              <a:spcBef>
                <a:spcPts val="0"/>
              </a:spcBef>
              <a:spcAft>
                <a:spcPts val="0"/>
              </a:spcAft>
              <a:buNone/>
              <a:defRPr>
                <a:solidFill>
                  <a:schemeClr val="accent1"/>
                </a:solidFill>
              </a:defRPr>
            </a:lvl7pPr>
            <a:lvl8pPr lvl="7">
              <a:lnSpc>
                <a:spcPct val="115000"/>
              </a:lnSpc>
              <a:spcBef>
                <a:spcPts val="0"/>
              </a:spcBef>
              <a:spcAft>
                <a:spcPts val="0"/>
              </a:spcAft>
              <a:buNone/>
              <a:defRPr>
                <a:solidFill>
                  <a:schemeClr val="accent1"/>
                </a:solidFill>
              </a:defRPr>
            </a:lvl8pPr>
            <a:lvl9pPr lvl="8">
              <a:lnSpc>
                <a:spcPct val="115000"/>
              </a:lnSpc>
              <a:spcBef>
                <a:spcPts val="0"/>
              </a:spcBef>
              <a:spcAft>
                <a:spcPts val="0"/>
              </a:spcAft>
              <a:buNone/>
              <a:defRPr>
                <a:solidFill>
                  <a:schemeClr val="accent1"/>
                </a:solidFill>
              </a:defRPr>
            </a:lvl9pPr>
          </a:lstStyle>
          <a:p/>
        </p:txBody>
      </p:sp>
      <p:sp>
        <p:nvSpPr>
          <p:cNvPr id="23" name="Google Shape;23;p3"/>
          <p:cNvSpPr txBox="1"/>
          <p:nvPr>
            <p:ph idx="1" type="subTitle"/>
          </p:nvPr>
        </p:nvSpPr>
        <p:spPr>
          <a:xfrm>
            <a:off x="792675" y="2291175"/>
            <a:ext cx="3642900" cy="386100"/>
          </a:xfrm>
          <a:prstGeom prst="rect">
            <a:avLst/>
          </a:prstGeom>
        </p:spPr>
        <p:txBody>
          <a:bodyPr anchorCtr="0" anchor="t" bIns="91425" lIns="0" spcFirstLastPara="1" rIns="91425" wrap="square" tIns="0">
            <a:noAutofit/>
          </a:bodyPr>
          <a:lstStyle>
            <a:lvl1pPr lvl="0">
              <a:spcBef>
                <a:spcPts val="0"/>
              </a:spcBef>
              <a:spcAft>
                <a:spcPts val="0"/>
              </a:spcAft>
              <a:buNone/>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24" name="Google Shape;24;p3"/>
          <p:cNvSpPr txBox="1"/>
          <p:nvPr>
            <p:ph idx="2" type="subTitle"/>
          </p:nvPr>
        </p:nvSpPr>
        <p:spPr>
          <a:xfrm>
            <a:off x="5089225" y="2291175"/>
            <a:ext cx="3826200" cy="386100"/>
          </a:xfrm>
          <a:prstGeom prst="rect">
            <a:avLst/>
          </a:prstGeom>
        </p:spPr>
        <p:txBody>
          <a:bodyPr anchorCtr="0" anchor="t" bIns="91425" lIns="0" spcFirstLastPara="1" rIns="91425" wrap="square" tIns="0">
            <a:noAutofit/>
          </a:bodyPr>
          <a:lstStyle>
            <a:lvl1pPr lvl="0">
              <a:spcBef>
                <a:spcPts val="0"/>
              </a:spcBef>
              <a:spcAft>
                <a:spcPts val="0"/>
              </a:spcAft>
              <a:buNone/>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25" name="Google Shape;25;p3"/>
          <p:cNvSpPr txBox="1"/>
          <p:nvPr>
            <p:ph idx="3" type="subTitle"/>
          </p:nvPr>
        </p:nvSpPr>
        <p:spPr>
          <a:xfrm>
            <a:off x="2571250" y="3086650"/>
            <a:ext cx="3418200" cy="386100"/>
          </a:xfrm>
          <a:prstGeom prst="rect">
            <a:avLst/>
          </a:prstGeom>
        </p:spPr>
        <p:txBody>
          <a:bodyPr anchorCtr="0" anchor="t" bIns="91425" lIns="0" spcFirstLastPara="1" rIns="91425" wrap="square" tIns="0">
            <a:noAutofit/>
          </a:bodyPr>
          <a:lstStyle>
            <a:lvl1pPr lvl="0">
              <a:spcBef>
                <a:spcPts val="0"/>
              </a:spcBef>
              <a:spcAft>
                <a:spcPts val="0"/>
              </a:spcAft>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26" name="Google Shape;26;p3"/>
          <p:cNvSpPr txBox="1"/>
          <p:nvPr>
            <p:ph idx="4" type="subTitle"/>
          </p:nvPr>
        </p:nvSpPr>
        <p:spPr>
          <a:xfrm>
            <a:off x="6867700" y="3086650"/>
            <a:ext cx="3102900" cy="386100"/>
          </a:xfrm>
          <a:prstGeom prst="rect">
            <a:avLst/>
          </a:prstGeom>
        </p:spPr>
        <p:txBody>
          <a:bodyPr anchorCtr="0" anchor="t" bIns="91425" lIns="0" spcFirstLastPara="1" rIns="91425" wrap="square" tIns="0">
            <a:noAutofit/>
          </a:bodyPr>
          <a:lstStyle>
            <a:lvl1pPr lvl="0">
              <a:spcBef>
                <a:spcPts val="0"/>
              </a:spcBef>
              <a:spcAft>
                <a:spcPts val="0"/>
              </a:spcAft>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27" name="Google Shape;27;p3"/>
          <p:cNvSpPr txBox="1"/>
          <p:nvPr>
            <p:ph idx="5" type="subTitle"/>
          </p:nvPr>
        </p:nvSpPr>
        <p:spPr>
          <a:xfrm>
            <a:off x="792675" y="3888950"/>
            <a:ext cx="3523500" cy="386100"/>
          </a:xfrm>
          <a:prstGeom prst="rect">
            <a:avLst/>
          </a:prstGeom>
        </p:spPr>
        <p:txBody>
          <a:bodyPr anchorCtr="0" anchor="t" bIns="91425" lIns="0" spcFirstLastPara="1" rIns="91425" wrap="square" tIns="0">
            <a:noAutofit/>
          </a:bodyPr>
          <a:lstStyle>
            <a:lvl1pPr lvl="0">
              <a:spcBef>
                <a:spcPts val="0"/>
              </a:spcBef>
              <a:spcAft>
                <a:spcPts val="0"/>
              </a:spcAft>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28" name="Google Shape;28;p3"/>
          <p:cNvSpPr txBox="1"/>
          <p:nvPr>
            <p:ph idx="6" type="subTitle"/>
          </p:nvPr>
        </p:nvSpPr>
        <p:spPr>
          <a:xfrm>
            <a:off x="5089225" y="3888950"/>
            <a:ext cx="3826200" cy="386100"/>
          </a:xfrm>
          <a:prstGeom prst="rect">
            <a:avLst/>
          </a:prstGeom>
        </p:spPr>
        <p:txBody>
          <a:bodyPr anchorCtr="0" anchor="t" bIns="91425" lIns="0" spcFirstLastPara="1" rIns="91425" wrap="square" tIns="0">
            <a:noAutofit/>
          </a:bodyPr>
          <a:lstStyle>
            <a:lvl1pPr lvl="0">
              <a:spcBef>
                <a:spcPts val="0"/>
              </a:spcBef>
              <a:spcAft>
                <a:spcPts val="0"/>
              </a:spcAft>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29" name="Google Shape;29;p3"/>
          <p:cNvSpPr txBox="1"/>
          <p:nvPr>
            <p:ph idx="7"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30" name="Google Shape;30;p3"/>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1_1_1_1_1_1_1_1_1">
    <p:bg>
      <p:bgPr>
        <a:solidFill>
          <a:schemeClr val="accent1"/>
        </a:solidFill>
      </p:bgPr>
    </p:bg>
    <p:spTree>
      <p:nvGrpSpPr>
        <p:cNvPr id="291" name="Shape 291"/>
        <p:cNvGrpSpPr/>
        <p:nvPr/>
      </p:nvGrpSpPr>
      <p:grpSpPr>
        <a:xfrm>
          <a:off x="0" y="0"/>
          <a:ext cx="0" cy="0"/>
          <a:chOff x="0" y="0"/>
          <a:chExt cx="0" cy="0"/>
        </a:xfrm>
      </p:grpSpPr>
      <p:sp>
        <p:nvSpPr>
          <p:cNvPr id="292" name="Google Shape;292;p21"/>
          <p:cNvSpPr/>
          <p:nvPr/>
        </p:nvSpPr>
        <p:spPr>
          <a:xfrm>
            <a:off x="4618950" y="0"/>
            <a:ext cx="4525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orum"/>
              <a:ea typeface="Forum"/>
              <a:cs typeface="Forum"/>
              <a:sym typeface="Forum"/>
            </a:endParaRPr>
          </a:p>
        </p:txBody>
      </p:sp>
      <p:sp>
        <p:nvSpPr>
          <p:cNvPr id="293" name="Google Shape;293;p21"/>
          <p:cNvSpPr/>
          <p:nvPr>
            <p:ph idx="2" type="pic"/>
          </p:nvPr>
        </p:nvSpPr>
        <p:spPr>
          <a:xfrm>
            <a:off x="5032050" y="460300"/>
            <a:ext cx="3783900" cy="4223400"/>
          </a:xfrm>
          <a:prstGeom prst="roundRect">
            <a:avLst>
              <a:gd fmla="val 10497" name="adj"/>
            </a:avLst>
          </a:prstGeom>
          <a:noFill/>
          <a:ln>
            <a:noFill/>
          </a:ln>
        </p:spPr>
      </p:sp>
      <p:sp>
        <p:nvSpPr>
          <p:cNvPr id="294" name="Google Shape;294;p21"/>
          <p:cNvSpPr txBox="1"/>
          <p:nvPr>
            <p:ph type="title"/>
          </p:nvPr>
        </p:nvSpPr>
        <p:spPr>
          <a:xfrm>
            <a:off x="228600" y="408042"/>
            <a:ext cx="4029600" cy="299400"/>
          </a:xfrm>
          <a:prstGeom prst="rect">
            <a:avLst/>
          </a:prstGeom>
        </p:spPr>
        <p:txBody>
          <a:bodyPr anchorCtr="0" anchor="t" bIns="0" lIns="91425" spcFirstLastPara="1" rIns="91425" wrap="square" tIns="91425">
            <a:noAutofit/>
          </a:bodyPr>
          <a:lstStyle>
            <a:lvl1pPr lvl="0" algn="ctr">
              <a:lnSpc>
                <a:spcPct val="60000"/>
              </a:lnSpc>
              <a:spcBef>
                <a:spcPts val="0"/>
              </a:spcBef>
              <a:spcAft>
                <a:spcPts val="0"/>
              </a:spcAft>
              <a:buClr>
                <a:schemeClr val="dk1"/>
              </a:buClr>
              <a:buSzPts val="3600"/>
              <a:buFont typeface="Forum"/>
              <a:buNone/>
              <a:defRPr sz="3600">
                <a:solidFill>
                  <a:schemeClr val="dk1"/>
                </a:solidFill>
              </a:defRPr>
            </a:lvl1pPr>
            <a:lvl2pPr lvl="1">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2pPr>
            <a:lvl3pPr lvl="2">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3pPr>
            <a:lvl4pPr lvl="3">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4pPr>
            <a:lvl5pPr lvl="4">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5pPr>
            <a:lvl6pPr lvl="5">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6pPr>
            <a:lvl7pPr lvl="6">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7pPr>
            <a:lvl8pPr lvl="7">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8pPr>
            <a:lvl9pPr lvl="8">
              <a:lnSpc>
                <a:spcPct val="60000"/>
              </a:lnSpc>
              <a:spcBef>
                <a:spcPts val="0"/>
              </a:spcBef>
              <a:spcAft>
                <a:spcPts val="0"/>
              </a:spcAft>
              <a:buClr>
                <a:schemeClr val="dk1"/>
              </a:buClr>
              <a:buSzPts val="3600"/>
              <a:buFont typeface="Forum"/>
              <a:buNone/>
              <a:defRPr sz="3600">
                <a:solidFill>
                  <a:schemeClr val="dk1"/>
                </a:solidFill>
                <a:latin typeface="Forum"/>
                <a:ea typeface="Forum"/>
                <a:cs typeface="Forum"/>
                <a:sym typeface="Forum"/>
              </a:defRPr>
            </a:lvl9pPr>
          </a:lstStyle>
          <a:p/>
        </p:txBody>
      </p:sp>
      <p:sp>
        <p:nvSpPr>
          <p:cNvPr id="295" name="Google Shape;295;p21"/>
          <p:cNvSpPr txBox="1"/>
          <p:nvPr>
            <p:ph idx="1" type="subTitle"/>
          </p:nvPr>
        </p:nvSpPr>
        <p:spPr>
          <a:xfrm>
            <a:off x="811200" y="3337800"/>
            <a:ext cx="2932500" cy="1345800"/>
          </a:xfrm>
          <a:prstGeom prst="rect">
            <a:avLst/>
          </a:prstGeom>
        </p:spPr>
        <p:txBody>
          <a:bodyPr anchorCtr="0" anchor="b" bIns="0" lIns="0" spcFirstLastPara="1" rIns="0" wrap="square" tIns="0">
            <a:noAutofit/>
          </a:bodyPr>
          <a:lstStyle>
            <a:lvl1pPr lvl="0" algn="ctr">
              <a:spcBef>
                <a:spcPts val="0"/>
              </a:spcBef>
              <a:spcAft>
                <a:spcPts val="0"/>
              </a:spcAft>
              <a:buNone/>
              <a:defRPr>
                <a:solidFill>
                  <a:schemeClr val="dk1"/>
                </a:solidFill>
                <a:latin typeface="DM Sans"/>
                <a:ea typeface="DM Sans"/>
                <a:cs typeface="DM Sans"/>
                <a:sym typeface="DM Sans"/>
              </a:defRPr>
            </a:lvl1pPr>
            <a:lvl2pPr lvl="1"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296" name="Google Shape;296;p21"/>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ge pink">
  <p:cSld name="CUSTOM_1">
    <p:bg>
      <p:bgPr>
        <a:solidFill>
          <a:schemeClr val="accent1"/>
        </a:solidFill>
      </p:bgPr>
    </p:bg>
    <p:spTree>
      <p:nvGrpSpPr>
        <p:cNvPr id="297" name="Shape 297"/>
        <p:cNvGrpSpPr/>
        <p:nvPr/>
      </p:nvGrpSpPr>
      <p:grpSpPr>
        <a:xfrm>
          <a:off x="0" y="0"/>
          <a:ext cx="0" cy="0"/>
          <a:chOff x="0" y="0"/>
          <a:chExt cx="0" cy="0"/>
        </a:xfrm>
      </p:grpSpPr>
      <p:sp>
        <p:nvSpPr>
          <p:cNvPr id="298" name="Google Shape;298;p22"/>
          <p:cNvSpPr txBox="1"/>
          <p:nvPr>
            <p:ph idx="1" type="subTitle"/>
          </p:nvPr>
        </p:nvSpPr>
        <p:spPr>
          <a:xfrm>
            <a:off x="22860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solidFill>
                  <a:schemeClr val="dk1"/>
                </a:solidFill>
                <a:latin typeface="DM Sans"/>
                <a:ea typeface="DM Sans"/>
                <a:cs typeface="DM Sans"/>
                <a:sym typeface="DM Sans"/>
              </a:defRPr>
            </a:lvl1pPr>
            <a:lvl2pPr lvl="1"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2pPr>
            <a:lvl3pPr lvl="2"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3pPr>
            <a:lvl4pPr lvl="3"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4pPr>
            <a:lvl5pPr lvl="4"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5pPr>
            <a:lvl6pPr lvl="5"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6pPr>
            <a:lvl7pPr lvl="6"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7pPr>
            <a:lvl8pPr lvl="7"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8pPr>
            <a:lvl9pPr lvl="8"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9pPr>
          </a:lstStyle>
          <a:p/>
        </p:txBody>
      </p:sp>
      <p:sp>
        <p:nvSpPr>
          <p:cNvPr id="299" name="Google Shape;299;p22"/>
          <p:cNvSpPr/>
          <p:nvPr>
            <p:ph idx="2" type="pic"/>
          </p:nvPr>
        </p:nvSpPr>
        <p:spPr>
          <a:xfrm>
            <a:off x="3539700" y="1418775"/>
            <a:ext cx="2064600" cy="2306100"/>
          </a:xfrm>
          <a:prstGeom prst="roundRect">
            <a:avLst>
              <a:gd fmla="val 15772" name="adj"/>
            </a:avLst>
          </a:prstGeom>
          <a:noFill/>
          <a:ln>
            <a:noFill/>
          </a:ln>
        </p:spPr>
      </p:sp>
      <p:sp>
        <p:nvSpPr>
          <p:cNvPr id="300" name="Google Shape;300;p22"/>
          <p:cNvSpPr txBox="1"/>
          <p:nvPr>
            <p:ph idx="3" type="subTitle"/>
          </p:nvPr>
        </p:nvSpPr>
        <p:spPr>
          <a:xfrm>
            <a:off x="641370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solidFill>
                  <a:schemeClr val="dk1"/>
                </a:solidFill>
                <a:latin typeface="DM Sans"/>
                <a:ea typeface="DM Sans"/>
                <a:cs typeface="DM Sans"/>
                <a:sym typeface="DM Sans"/>
              </a:defRPr>
            </a:lvl1pPr>
            <a:lvl2pPr lvl="1"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2pPr>
            <a:lvl3pPr lvl="2"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3pPr>
            <a:lvl4pPr lvl="3"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4pPr>
            <a:lvl5pPr lvl="4"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5pPr>
            <a:lvl6pPr lvl="5"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6pPr>
            <a:lvl7pPr lvl="6"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7pPr>
            <a:lvl8pPr lvl="7"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8pPr>
            <a:lvl9pPr lvl="8"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9pPr>
          </a:lstStyle>
          <a:p/>
        </p:txBody>
      </p:sp>
      <p:sp>
        <p:nvSpPr>
          <p:cNvPr id="301" name="Google Shape;301;p22"/>
          <p:cNvSpPr txBox="1"/>
          <p:nvPr>
            <p:ph idx="4" type="subTitle"/>
          </p:nvPr>
        </p:nvSpPr>
        <p:spPr>
          <a:xfrm>
            <a:off x="332115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solidFill>
                  <a:schemeClr val="dk1"/>
                </a:solidFill>
                <a:latin typeface="DM Sans"/>
                <a:ea typeface="DM Sans"/>
                <a:cs typeface="DM Sans"/>
                <a:sym typeface="DM Sans"/>
              </a:defRPr>
            </a:lvl1pPr>
            <a:lvl2pPr lvl="1"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2pPr>
            <a:lvl3pPr lvl="2"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3pPr>
            <a:lvl4pPr lvl="3"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4pPr>
            <a:lvl5pPr lvl="4"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5pPr>
            <a:lvl6pPr lvl="5"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6pPr>
            <a:lvl7pPr lvl="6"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7pPr>
            <a:lvl8pPr lvl="7"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8pPr>
            <a:lvl9pPr lvl="8" algn="ctr">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9pPr>
          </a:lstStyle>
          <a:p/>
        </p:txBody>
      </p:sp>
      <p:sp>
        <p:nvSpPr>
          <p:cNvPr id="302" name="Google Shape;302;p22"/>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2800">
                <a:solidFill>
                  <a:schemeClr val="dk1"/>
                </a:solidFill>
              </a:defRPr>
            </a:lvl1pPr>
            <a:lvl2pPr lvl="1">
              <a:lnSpc>
                <a:spcPct val="115000"/>
              </a:lnSpc>
              <a:spcBef>
                <a:spcPts val="0"/>
              </a:spcBef>
              <a:spcAft>
                <a:spcPts val="0"/>
              </a:spcAft>
              <a:buNone/>
              <a:defRPr sz="2800">
                <a:solidFill>
                  <a:schemeClr val="dk1"/>
                </a:solidFill>
              </a:defRPr>
            </a:lvl2pPr>
            <a:lvl3pPr lvl="2">
              <a:lnSpc>
                <a:spcPct val="115000"/>
              </a:lnSpc>
              <a:spcBef>
                <a:spcPts val="0"/>
              </a:spcBef>
              <a:spcAft>
                <a:spcPts val="0"/>
              </a:spcAft>
              <a:buNone/>
              <a:defRPr sz="2800">
                <a:solidFill>
                  <a:schemeClr val="dk1"/>
                </a:solidFill>
              </a:defRPr>
            </a:lvl3pPr>
            <a:lvl4pPr lvl="3">
              <a:lnSpc>
                <a:spcPct val="115000"/>
              </a:lnSpc>
              <a:spcBef>
                <a:spcPts val="0"/>
              </a:spcBef>
              <a:spcAft>
                <a:spcPts val="0"/>
              </a:spcAft>
              <a:buNone/>
              <a:defRPr sz="2800">
                <a:solidFill>
                  <a:schemeClr val="dk1"/>
                </a:solidFill>
              </a:defRPr>
            </a:lvl4pPr>
            <a:lvl5pPr lvl="4">
              <a:lnSpc>
                <a:spcPct val="115000"/>
              </a:lnSpc>
              <a:spcBef>
                <a:spcPts val="0"/>
              </a:spcBef>
              <a:spcAft>
                <a:spcPts val="0"/>
              </a:spcAft>
              <a:buNone/>
              <a:defRPr sz="2800">
                <a:solidFill>
                  <a:schemeClr val="dk1"/>
                </a:solidFill>
              </a:defRPr>
            </a:lvl5pPr>
            <a:lvl6pPr lvl="5">
              <a:lnSpc>
                <a:spcPct val="115000"/>
              </a:lnSpc>
              <a:spcBef>
                <a:spcPts val="0"/>
              </a:spcBef>
              <a:spcAft>
                <a:spcPts val="0"/>
              </a:spcAft>
              <a:buNone/>
              <a:defRPr sz="2800">
                <a:solidFill>
                  <a:schemeClr val="dk1"/>
                </a:solidFill>
              </a:defRPr>
            </a:lvl6pPr>
            <a:lvl7pPr lvl="6">
              <a:lnSpc>
                <a:spcPct val="115000"/>
              </a:lnSpc>
              <a:spcBef>
                <a:spcPts val="0"/>
              </a:spcBef>
              <a:spcAft>
                <a:spcPts val="0"/>
              </a:spcAft>
              <a:buNone/>
              <a:defRPr sz="2800">
                <a:solidFill>
                  <a:schemeClr val="dk1"/>
                </a:solidFill>
              </a:defRPr>
            </a:lvl7pPr>
            <a:lvl8pPr lvl="7">
              <a:lnSpc>
                <a:spcPct val="115000"/>
              </a:lnSpc>
              <a:spcBef>
                <a:spcPts val="0"/>
              </a:spcBef>
              <a:spcAft>
                <a:spcPts val="0"/>
              </a:spcAft>
              <a:buNone/>
              <a:defRPr sz="2800">
                <a:solidFill>
                  <a:schemeClr val="dk1"/>
                </a:solidFill>
              </a:defRPr>
            </a:lvl8pPr>
            <a:lvl9pPr lvl="8">
              <a:lnSpc>
                <a:spcPct val="115000"/>
              </a:lnSpc>
              <a:spcBef>
                <a:spcPts val="0"/>
              </a:spcBef>
              <a:spcAft>
                <a:spcPts val="0"/>
              </a:spcAft>
              <a:buNone/>
              <a:defRPr sz="2800">
                <a:solidFill>
                  <a:schemeClr val="dk1"/>
                </a:solidFill>
              </a:defRPr>
            </a:lvl9pPr>
          </a:lstStyle>
          <a:p/>
        </p:txBody>
      </p:sp>
      <p:sp>
        <p:nvSpPr>
          <p:cNvPr id="303" name="Google Shape;303;p22"/>
          <p:cNvSpPr/>
          <p:nvPr>
            <p:ph idx="5" type="pic"/>
          </p:nvPr>
        </p:nvSpPr>
        <p:spPr>
          <a:xfrm>
            <a:off x="447150" y="1418775"/>
            <a:ext cx="2064600" cy="2306100"/>
          </a:xfrm>
          <a:prstGeom prst="roundRect">
            <a:avLst>
              <a:gd fmla="val 15772" name="adj"/>
            </a:avLst>
          </a:prstGeom>
          <a:noFill/>
          <a:ln>
            <a:noFill/>
          </a:ln>
        </p:spPr>
      </p:sp>
      <p:sp>
        <p:nvSpPr>
          <p:cNvPr id="304" name="Google Shape;304;p22"/>
          <p:cNvSpPr/>
          <p:nvPr>
            <p:ph idx="6" type="pic"/>
          </p:nvPr>
        </p:nvSpPr>
        <p:spPr>
          <a:xfrm>
            <a:off x="6632250" y="1418775"/>
            <a:ext cx="2064600" cy="2306100"/>
          </a:xfrm>
          <a:prstGeom prst="roundRect">
            <a:avLst>
              <a:gd fmla="val 15772" name="adj"/>
            </a:avLst>
          </a:prstGeom>
          <a:noFill/>
          <a:ln>
            <a:noFill/>
          </a:ln>
        </p:spPr>
      </p:sp>
      <p:sp>
        <p:nvSpPr>
          <p:cNvPr id="305" name="Google Shape;305;p22"/>
          <p:cNvSpPr txBox="1"/>
          <p:nvPr>
            <p:ph idx="7"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2pPr>
            <a:lvl3pPr lvl="2">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3pPr>
            <a:lvl4pPr lvl="3">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4pPr>
            <a:lvl5pPr lvl="4">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5pPr>
            <a:lvl6pPr lvl="5">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6pPr>
            <a:lvl7pPr lvl="6">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7pPr>
            <a:lvl8pPr lvl="7">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8pPr>
            <a:lvl9pPr lvl="8">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9pPr>
          </a:lstStyle>
          <a:p/>
        </p:txBody>
      </p:sp>
      <p:sp>
        <p:nvSpPr>
          <p:cNvPr id="306" name="Google Shape;306;p22"/>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dk1"/>
                </a:solidFill>
                <a:latin typeface="DM Sans"/>
                <a:ea typeface="DM Sans"/>
                <a:cs typeface="DM Sans"/>
                <a:sym typeface="DM Sans"/>
              </a:rPr>
              <a:t>‹#›</a:t>
            </a:fld>
            <a:endParaRPr sz="700">
              <a:solidFill>
                <a:schemeClr val="dk1"/>
              </a:solidFill>
              <a:latin typeface="DM Sans"/>
              <a:ea typeface="DM Sans"/>
              <a:cs typeface="DM Sans"/>
              <a:sym typeface="DM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ge yellow">
  <p:cSld name="CUSTOM_1_1">
    <p:bg>
      <p:bgPr>
        <a:solidFill>
          <a:schemeClr val="accent2"/>
        </a:solidFill>
      </p:bgPr>
    </p:bg>
    <p:spTree>
      <p:nvGrpSpPr>
        <p:cNvPr id="307" name="Shape 307"/>
        <p:cNvGrpSpPr/>
        <p:nvPr/>
      </p:nvGrpSpPr>
      <p:grpSpPr>
        <a:xfrm>
          <a:off x="0" y="0"/>
          <a:ext cx="0" cy="0"/>
          <a:chOff x="0" y="0"/>
          <a:chExt cx="0" cy="0"/>
        </a:xfrm>
      </p:grpSpPr>
      <p:sp>
        <p:nvSpPr>
          <p:cNvPr id="308" name="Google Shape;308;p23"/>
          <p:cNvSpPr/>
          <p:nvPr>
            <p:ph idx="2" type="pic"/>
          </p:nvPr>
        </p:nvSpPr>
        <p:spPr>
          <a:xfrm>
            <a:off x="3539700" y="1418775"/>
            <a:ext cx="2064600" cy="2306100"/>
          </a:xfrm>
          <a:prstGeom prst="roundRect">
            <a:avLst>
              <a:gd fmla="val 15772" name="adj"/>
            </a:avLst>
          </a:prstGeom>
          <a:noFill/>
          <a:ln>
            <a:noFill/>
          </a:ln>
        </p:spPr>
      </p:sp>
      <p:sp>
        <p:nvSpPr>
          <p:cNvPr id="309" name="Google Shape;309;p23"/>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310" name="Google Shape;310;p23"/>
          <p:cNvSpPr txBox="1"/>
          <p:nvPr>
            <p:ph idx="1" type="subTitle"/>
          </p:nvPr>
        </p:nvSpPr>
        <p:spPr>
          <a:xfrm>
            <a:off x="22860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11" name="Google Shape;311;p23"/>
          <p:cNvSpPr txBox="1"/>
          <p:nvPr>
            <p:ph idx="3" type="subTitle"/>
          </p:nvPr>
        </p:nvSpPr>
        <p:spPr>
          <a:xfrm>
            <a:off x="641370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12" name="Google Shape;312;p23"/>
          <p:cNvSpPr txBox="1"/>
          <p:nvPr>
            <p:ph idx="4" type="subTitle"/>
          </p:nvPr>
        </p:nvSpPr>
        <p:spPr>
          <a:xfrm>
            <a:off x="332115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13" name="Google Shape;313;p23"/>
          <p:cNvSpPr/>
          <p:nvPr>
            <p:ph idx="5" type="pic"/>
          </p:nvPr>
        </p:nvSpPr>
        <p:spPr>
          <a:xfrm>
            <a:off x="447150" y="1418775"/>
            <a:ext cx="2064600" cy="2306100"/>
          </a:xfrm>
          <a:prstGeom prst="roundRect">
            <a:avLst>
              <a:gd fmla="val 15772" name="adj"/>
            </a:avLst>
          </a:prstGeom>
          <a:noFill/>
          <a:ln>
            <a:noFill/>
          </a:ln>
        </p:spPr>
      </p:sp>
      <p:sp>
        <p:nvSpPr>
          <p:cNvPr id="314" name="Google Shape;314;p23"/>
          <p:cNvSpPr/>
          <p:nvPr>
            <p:ph idx="6" type="pic"/>
          </p:nvPr>
        </p:nvSpPr>
        <p:spPr>
          <a:xfrm>
            <a:off x="6632250" y="1418775"/>
            <a:ext cx="2064600" cy="2306100"/>
          </a:xfrm>
          <a:prstGeom prst="roundRect">
            <a:avLst>
              <a:gd fmla="val 15772" name="adj"/>
            </a:avLst>
          </a:prstGeom>
          <a:noFill/>
          <a:ln>
            <a:noFill/>
          </a:ln>
        </p:spPr>
      </p:sp>
      <p:sp>
        <p:nvSpPr>
          <p:cNvPr id="315" name="Google Shape;315;p23"/>
          <p:cNvSpPr txBox="1"/>
          <p:nvPr>
            <p:ph idx="7"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700"/>
              <a:buFont typeface="DM Sans"/>
              <a:buNone/>
              <a:defRPr sz="700">
                <a:latin typeface="DM Sans"/>
                <a:ea typeface="DM Sans"/>
                <a:cs typeface="DM Sans"/>
                <a:sym typeface="DM Sans"/>
              </a:defRPr>
            </a:lvl1pPr>
            <a:lvl2pPr lvl="1">
              <a:spcBef>
                <a:spcPts val="0"/>
              </a:spcBef>
              <a:spcAft>
                <a:spcPts val="0"/>
              </a:spcAft>
              <a:buClr>
                <a:schemeClr val="lt1"/>
              </a:buClr>
              <a:buSzPts val="700"/>
              <a:buFont typeface="DM Sans"/>
              <a:buNone/>
              <a:defRPr sz="700">
                <a:latin typeface="DM Sans"/>
                <a:ea typeface="DM Sans"/>
                <a:cs typeface="DM Sans"/>
                <a:sym typeface="DM Sans"/>
              </a:defRPr>
            </a:lvl2pPr>
            <a:lvl3pPr lvl="2">
              <a:spcBef>
                <a:spcPts val="0"/>
              </a:spcBef>
              <a:spcAft>
                <a:spcPts val="0"/>
              </a:spcAft>
              <a:buClr>
                <a:schemeClr val="lt1"/>
              </a:buClr>
              <a:buSzPts val="700"/>
              <a:buFont typeface="DM Sans"/>
              <a:buNone/>
              <a:defRPr sz="700">
                <a:latin typeface="DM Sans"/>
                <a:ea typeface="DM Sans"/>
                <a:cs typeface="DM Sans"/>
                <a:sym typeface="DM Sans"/>
              </a:defRPr>
            </a:lvl3pPr>
            <a:lvl4pPr lvl="3">
              <a:spcBef>
                <a:spcPts val="0"/>
              </a:spcBef>
              <a:spcAft>
                <a:spcPts val="0"/>
              </a:spcAft>
              <a:buClr>
                <a:schemeClr val="lt1"/>
              </a:buClr>
              <a:buSzPts val="700"/>
              <a:buFont typeface="DM Sans"/>
              <a:buNone/>
              <a:defRPr sz="700">
                <a:latin typeface="DM Sans"/>
                <a:ea typeface="DM Sans"/>
                <a:cs typeface="DM Sans"/>
                <a:sym typeface="DM Sans"/>
              </a:defRPr>
            </a:lvl4pPr>
            <a:lvl5pPr lvl="4">
              <a:spcBef>
                <a:spcPts val="0"/>
              </a:spcBef>
              <a:spcAft>
                <a:spcPts val="0"/>
              </a:spcAft>
              <a:buClr>
                <a:schemeClr val="lt1"/>
              </a:buClr>
              <a:buSzPts val="700"/>
              <a:buFont typeface="DM Sans"/>
              <a:buNone/>
              <a:defRPr sz="700">
                <a:latin typeface="DM Sans"/>
                <a:ea typeface="DM Sans"/>
                <a:cs typeface="DM Sans"/>
                <a:sym typeface="DM Sans"/>
              </a:defRPr>
            </a:lvl5pPr>
            <a:lvl6pPr lvl="5">
              <a:spcBef>
                <a:spcPts val="0"/>
              </a:spcBef>
              <a:spcAft>
                <a:spcPts val="0"/>
              </a:spcAft>
              <a:buClr>
                <a:schemeClr val="lt1"/>
              </a:buClr>
              <a:buSzPts val="700"/>
              <a:buFont typeface="DM Sans"/>
              <a:buNone/>
              <a:defRPr sz="700">
                <a:latin typeface="DM Sans"/>
                <a:ea typeface="DM Sans"/>
                <a:cs typeface="DM Sans"/>
                <a:sym typeface="DM Sans"/>
              </a:defRPr>
            </a:lvl6pPr>
            <a:lvl7pPr lvl="6">
              <a:spcBef>
                <a:spcPts val="0"/>
              </a:spcBef>
              <a:spcAft>
                <a:spcPts val="0"/>
              </a:spcAft>
              <a:buClr>
                <a:schemeClr val="lt1"/>
              </a:buClr>
              <a:buSzPts val="700"/>
              <a:buFont typeface="DM Sans"/>
              <a:buNone/>
              <a:defRPr sz="700">
                <a:latin typeface="DM Sans"/>
                <a:ea typeface="DM Sans"/>
                <a:cs typeface="DM Sans"/>
                <a:sym typeface="DM Sans"/>
              </a:defRPr>
            </a:lvl7pPr>
            <a:lvl8pPr lvl="7">
              <a:spcBef>
                <a:spcPts val="0"/>
              </a:spcBef>
              <a:spcAft>
                <a:spcPts val="0"/>
              </a:spcAft>
              <a:buClr>
                <a:schemeClr val="lt1"/>
              </a:buClr>
              <a:buSzPts val="700"/>
              <a:buFont typeface="DM Sans"/>
              <a:buNone/>
              <a:defRPr sz="700">
                <a:latin typeface="DM Sans"/>
                <a:ea typeface="DM Sans"/>
                <a:cs typeface="DM Sans"/>
                <a:sym typeface="DM Sans"/>
              </a:defRPr>
            </a:lvl8pPr>
            <a:lvl9pPr lvl="8">
              <a:spcBef>
                <a:spcPts val="0"/>
              </a:spcBef>
              <a:spcAft>
                <a:spcPts val="0"/>
              </a:spcAft>
              <a:buClr>
                <a:schemeClr val="lt1"/>
              </a:buClr>
              <a:buSzPts val="700"/>
              <a:buFont typeface="DM Sans"/>
              <a:buNone/>
              <a:defRPr sz="700">
                <a:latin typeface="DM Sans"/>
                <a:ea typeface="DM Sans"/>
                <a:cs typeface="DM Sans"/>
                <a:sym typeface="DM Sans"/>
              </a:defRPr>
            </a:lvl9pPr>
          </a:lstStyle>
          <a:p/>
        </p:txBody>
      </p:sp>
      <p:sp>
        <p:nvSpPr>
          <p:cNvPr id="316" name="Google Shape;316;p23"/>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ge purple">
  <p:cSld name="CUSTOM_1_1_1">
    <p:bg>
      <p:bgPr>
        <a:solidFill>
          <a:schemeClr val="lt2"/>
        </a:solidFill>
      </p:bgPr>
    </p:bg>
    <p:spTree>
      <p:nvGrpSpPr>
        <p:cNvPr id="317" name="Shape 317"/>
        <p:cNvGrpSpPr/>
        <p:nvPr/>
      </p:nvGrpSpPr>
      <p:grpSpPr>
        <a:xfrm>
          <a:off x="0" y="0"/>
          <a:ext cx="0" cy="0"/>
          <a:chOff x="0" y="0"/>
          <a:chExt cx="0" cy="0"/>
        </a:xfrm>
      </p:grpSpPr>
      <p:sp>
        <p:nvSpPr>
          <p:cNvPr id="318" name="Google Shape;318;p24"/>
          <p:cNvSpPr/>
          <p:nvPr>
            <p:ph idx="2" type="pic"/>
          </p:nvPr>
        </p:nvSpPr>
        <p:spPr>
          <a:xfrm>
            <a:off x="3539700" y="1418775"/>
            <a:ext cx="2064600" cy="2306100"/>
          </a:xfrm>
          <a:prstGeom prst="roundRect">
            <a:avLst>
              <a:gd fmla="val 15772" name="adj"/>
            </a:avLst>
          </a:prstGeom>
          <a:noFill/>
          <a:ln>
            <a:noFill/>
          </a:ln>
        </p:spPr>
      </p:sp>
      <p:sp>
        <p:nvSpPr>
          <p:cNvPr id="319" name="Google Shape;319;p24"/>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320" name="Google Shape;320;p24"/>
          <p:cNvSpPr txBox="1"/>
          <p:nvPr>
            <p:ph idx="1" type="subTitle"/>
          </p:nvPr>
        </p:nvSpPr>
        <p:spPr>
          <a:xfrm>
            <a:off x="22860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21" name="Google Shape;321;p24"/>
          <p:cNvSpPr txBox="1"/>
          <p:nvPr>
            <p:ph idx="3" type="subTitle"/>
          </p:nvPr>
        </p:nvSpPr>
        <p:spPr>
          <a:xfrm>
            <a:off x="641370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22" name="Google Shape;322;p24"/>
          <p:cNvSpPr txBox="1"/>
          <p:nvPr>
            <p:ph idx="4" type="subTitle"/>
          </p:nvPr>
        </p:nvSpPr>
        <p:spPr>
          <a:xfrm>
            <a:off x="332115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23" name="Google Shape;323;p24"/>
          <p:cNvSpPr/>
          <p:nvPr>
            <p:ph idx="5" type="pic"/>
          </p:nvPr>
        </p:nvSpPr>
        <p:spPr>
          <a:xfrm>
            <a:off x="447150" y="1418775"/>
            <a:ext cx="2064600" cy="2306100"/>
          </a:xfrm>
          <a:prstGeom prst="roundRect">
            <a:avLst>
              <a:gd fmla="val 15772" name="adj"/>
            </a:avLst>
          </a:prstGeom>
          <a:noFill/>
          <a:ln>
            <a:noFill/>
          </a:ln>
        </p:spPr>
      </p:sp>
      <p:sp>
        <p:nvSpPr>
          <p:cNvPr id="324" name="Google Shape;324;p24"/>
          <p:cNvSpPr/>
          <p:nvPr>
            <p:ph idx="6" type="pic"/>
          </p:nvPr>
        </p:nvSpPr>
        <p:spPr>
          <a:xfrm>
            <a:off x="6632250" y="1418775"/>
            <a:ext cx="2064600" cy="2306100"/>
          </a:xfrm>
          <a:prstGeom prst="roundRect">
            <a:avLst>
              <a:gd fmla="val 15772" name="adj"/>
            </a:avLst>
          </a:prstGeom>
          <a:noFill/>
          <a:ln>
            <a:noFill/>
          </a:ln>
        </p:spPr>
      </p:sp>
      <p:sp>
        <p:nvSpPr>
          <p:cNvPr id="325" name="Google Shape;325;p24"/>
          <p:cNvSpPr txBox="1"/>
          <p:nvPr>
            <p:ph idx="7"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700"/>
              <a:buFont typeface="DM Sans"/>
              <a:buNone/>
              <a:defRPr sz="700">
                <a:latin typeface="DM Sans"/>
                <a:ea typeface="DM Sans"/>
                <a:cs typeface="DM Sans"/>
                <a:sym typeface="DM Sans"/>
              </a:defRPr>
            </a:lvl1pPr>
            <a:lvl2pPr lvl="1">
              <a:spcBef>
                <a:spcPts val="0"/>
              </a:spcBef>
              <a:spcAft>
                <a:spcPts val="0"/>
              </a:spcAft>
              <a:buClr>
                <a:schemeClr val="lt1"/>
              </a:buClr>
              <a:buSzPts val="700"/>
              <a:buFont typeface="DM Sans"/>
              <a:buNone/>
              <a:defRPr sz="700">
                <a:latin typeface="DM Sans"/>
                <a:ea typeface="DM Sans"/>
                <a:cs typeface="DM Sans"/>
                <a:sym typeface="DM Sans"/>
              </a:defRPr>
            </a:lvl2pPr>
            <a:lvl3pPr lvl="2">
              <a:spcBef>
                <a:spcPts val="0"/>
              </a:spcBef>
              <a:spcAft>
                <a:spcPts val="0"/>
              </a:spcAft>
              <a:buClr>
                <a:schemeClr val="lt1"/>
              </a:buClr>
              <a:buSzPts val="700"/>
              <a:buFont typeface="DM Sans"/>
              <a:buNone/>
              <a:defRPr sz="700">
                <a:latin typeface="DM Sans"/>
                <a:ea typeface="DM Sans"/>
                <a:cs typeface="DM Sans"/>
                <a:sym typeface="DM Sans"/>
              </a:defRPr>
            </a:lvl3pPr>
            <a:lvl4pPr lvl="3">
              <a:spcBef>
                <a:spcPts val="0"/>
              </a:spcBef>
              <a:spcAft>
                <a:spcPts val="0"/>
              </a:spcAft>
              <a:buClr>
                <a:schemeClr val="lt1"/>
              </a:buClr>
              <a:buSzPts val="700"/>
              <a:buFont typeface="DM Sans"/>
              <a:buNone/>
              <a:defRPr sz="700">
                <a:latin typeface="DM Sans"/>
                <a:ea typeface="DM Sans"/>
                <a:cs typeface="DM Sans"/>
                <a:sym typeface="DM Sans"/>
              </a:defRPr>
            </a:lvl4pPr>
            <a:lvl5pPr lvl="4">
              <a:spcBef>
                <a:spcPts val="0"/>
              </a:spcBef>
              <a:spcAft>
                <a:spcPts val="0"/>
              </a:spcAft>
              <a:buClr>
                <a:schemeClr val="lt1"/>
              </a:buClr>
              <a:buSzPts val="700"/>
              <a:buFont typeface="DM Sans"/>
              <a:buNone/>
              <a:defRPr sz="700">
                <a:latin typeface="DM Sans"/>
                <a:ea typeface="DM Sans"/>
                <a:cs typeface="DM Sans"/>
                <a:sym typeface="DM Sans"/>
              </a:defRPr>
            </a:lvl5pPr>
            <a:lvl6pPr lvl="5">
              <a:spcBef>
                <a:spcPts val="0"/>
              </a:spcBef>
              <a:spcAft>
                <a:spcPts val="0"/>
              </a:spcAft>
              <a:buClr>
                <a:schemeClr val="lt1"/>
              </a:buClr>
              <a:buSzPts val="700"/>
              <a:buFont typeface="DM Sans"/>
              <a:buNone/>
              <a:defRPr sz="700">
                <a:latin typeface="DM Sans"/>
                <a:ea typeface="DM Sans"/>
                <a:cs typeface="DM Sans"/>
                <a:sym typeface="DM Sans"/>
              </a:defRPr>
            </a:lvl6pPr>
            <a:lvl7pPr lvl="6">
              <a:spcBef>
                <a:spcPts val="0"/>
              </a:spcBef>
              <a:spcAft>
                <a:spcPts val="0"/>
              </a:spcAft>
              <a:buClr>
                <a:schemeClr val="lt1"/>
              </a:buClr>
              <a:buSzPts val="700"/>
              <a:buFont typeface="DM Sans"/>
              <a:buNone/>
              <a:defRPr sz="700">
                <a:latin typeface="DM Sans"/>
                <a:ea typeface="DM Sans"/>
                <a:cs typeface="DM Sans"/>
                <a:sym typeface="DM Sans"/>
              </a:defRPr>
            </a:lvl7pPr>
            <a:lvl8pPr lvl="7">
              <a:spcBef>
                <a:spcPts val="0"/>
              </a:spcBef>
              <a:spcAft>
                <a:spcPts val="0"/>
              </a:spcAft>
              <a:buClr>
                <a:schemeClr val="lt1"/>
              </a:buClr>
              <a:buSzPts val="700"/>
              <a:buFont typeface="DM Sans"/>
              <a:buNone/>
              <a:defRPr sz="700">
                <a:latin typeface="DM Sans"/>
                <a:ea typeface="DM Sans"/>
                <a:cs typeface="DM Sans"/>
                <a:sym typeface="DM Sans"/>
              </a:defRPr>
            </a:lvl8pPr>
            <a:lvl9pPr lvl="8">
              <a:spcBef>
                <a:spcPts val="0"/>
              </a:spcBef>
              <a:spcAft>
                <a:spcPts val="0"/>
              </a:spcAft>
              <a:buClr>
                <a:schemeClr val="lt1"/>
              </a:buClr>
              <a:buSzPts val="700"/>
              <a:buFont typeface="DM Sans"/>
              <a:buNone/>
              <a:defRPr sz="700">
                <a:latin typeface="DM Sans"/>
                <a:ea typeface="DM Sans"/>
                <a:cs typeface="DM Sans"/>
                <a:sym typeface="DM Sans"/>
              </a:defRPr>
            </a:lvl9pPr>
          </a:lstStyle>
          <a:p/>
        </p:txBody>
      </p:sp>
      <p:sp>
        <p:nvSpPr>
          <p:cNvPr id="326" name="Google Shape;326;p24"/>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s">
  <p:cSld name="CUSTOM_1_1_1_1">
    <p:spTree>
      <p:nvGrpSpPr>
        <p:cNvPr id="327" name="Shape 327"/>
        <p:cNvGrpSpPr/>
        <p:nvPr/>
      </p:nvGrpSpPr>
      <p:grpSpPr>
        <a:xfrm>
          <a:off x="0" y="0"/>
          <a:ext cx="0" cy="0"/>
          <a:chOff x="0" y="0"/>
          <a:chExt cx="0" cy="0"/>
        </a:xfrm>
      </p:grpSpPr>
      <p:sp>
        <p:nvSpPr>
          <p:cNvPr id="328" name="Google Shape;328;p25"/>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329" name="Google Shape;329;p25"/>
          <p:cNvSpPr txBox="1"/>
          <p:nvPr>
            <p:ph type="title"/>
          </p:nvPr>
        </p:nvSpPr>
        <p:spPr>
          <a:xfrm>
            <a:off x="228600" y="460100"/>
            <a:ext cx="8686800" cy="587700"/>
          </a:xfrm>
          <a:prstGeom prst="rect">
            <a:avLst/>
          </a:prstGeom>
        </p:spPr>
        <p:txBody>
          <a:bodyPr anchorCtr="0" anchor="t" bIns="91425" lIns="91425" spcFirstLastPara="1" rIns="91425" wrap="square" tIns="0">
            <a:spAutoFit/>
          </a:bodyPr>
          <a:lstStyle>
            <a:lvl1pPr lvl="0" algn="ctr">
              <a:lnSpc>
                <a:spcPct val="7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330" name="Google Shape;330;p25"/>
          <p:cNvSpPr txBox="1"/>
          <p:nvPr>
            <p:ph idx="2" type="subTitle"/>
          </p:nvPr>
        </p:nvSpPr>
        <p:spPr>
          <a:xfrm>
            <a:off x="22860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31" name="Google Shape;331;p25"/>
          <p:cNvSpPr txBox="1"/>
          <p:nvPr>
            <p:ph idx="3" type="subTitle"/>
          </p:nvPr>
        </p:nvSpPr>
        <p:spPr>
          <a:xfrm>
            <a:off x="641370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32" name="Google Shape;332;p25"/>
          <p:cNvSpPr txBox="1"/>
          <p:nvPr>
            <p:ph idx="4" type="subTitle"/>
          </p:nvPr>
        </p:nvSpPr>
        <p:spPr>
          <a:xfrm>
            <a:off x="3321150" y="3953475"/>
            <a:ext cx="2501700" cy="730200"/>
          </a:xfrm>
          <a:prstGeom prst="rect">
            <a:avLst/>
          </a:prstGeom>
        </p:spPr>
        <p:txBody>
          <a:bodyPr anchorCtr="0" anchor="t" bIns="0" lIns="0" spcFirstLastPara="1" rIns="0" wrap="square" tIns="0">
            <a:noAutofit/>
          </a:bodyPr>
          <a:lstStyle>
            <a:lvl1pPr lvl="0" algn="ctr">
              <a:spcBef>
                <a:spcPts val="0"/>
              </a:spcBef>
              <a:spcAft>
                <a:spcPts val="0"/>
              </a:spcAft>
              <a:buNone/>
              <a:defRPr sz="1000">
                <a:latin typeface="DM Sans"/>
                <a:ea typeface="DM Sans"/>
                <a:cs typeface="DM Sans"/>
                <a:sym typeface="DM Sans"/>
              </a:defRPr>
            </a:lvl1pPr>
            <a:lvl2pPr lvl="1" algn="ctr">
              <a:spcBef>
                <a:spcPts val="0"/>
              </a:spcBef>
              <a:spcAft>
                <a:spcPts val="0"/>
              </a:spcAft>
              <a:buClr>
                <a:schemeClr val="lt1"/>
              </a:buClr>
              <a:buSzPts val="1000"/>
              <a:buFont typeface="DM Sans"/>
              <a:buNone/>
              <a:defRPr sz="1000">
                <a:latin typeface="DM Sans"/>
                <a:ea typeface="DM Sans"/>
                <a:cs typeface="DM Sans"/>
                <a:sym typeface="DM Sans"/>
              </a:defRPr>
            </a:lvl2pPr>
            <a:lvl3pPr lvl="2" algn="ctr">
              <a:spcBef>
                <a:spcPts val="0"/>
              </a:spcBef>
              <a:spcAft>
                <a:spcPts val="0"/>
              </a:spcAft>
              <a:buClr>
                <a:schemeClr val="lt1"/>
              </a:buClr>
              <a:buSzPts val="1000"/>
              <a:buFont typeface="DM Sans"/>
              <a:buNone/>
              <a:defRPr sz="1000">
                <a:latin typeface="DM Sans"/>
                <a:ea typeface="DM Sans"/>
                <a:cs typeface="DM Sans"/>
                <a:sym typeface="DM Sans"/>
              </a:defRPr>
            </a:lvl3pPr>
            <a:lvl4pPr lvl="3" algn="ctr">
              <a:spcBef>
                <a:spcPts val="0"/>
              </a:spcBef>
              <a:spcAft>
                <a:spcPts val="0"/>
              </a:spcAft>
              <a:buClr>
                <a:schemeClr val="lt1"/>
              </a:buClr>
              <a:buSzPts val="1000"/>
              <a:buFont typeface="DM Sans"/>
              <a:buNone/>
              <a:defRPr sz="1000">
                <a:latin typeface="DM Sans"/>
                <a:ea typeface="DM Sans"/>
                <a:cs typeface="DM Sans"/>
                <a:sym typeface="DM Sans"/>
              </a:defRPr>
            </a:lvl4pPr>
            <a:lvl5pPr lvl="4" algn="ctr">
              <a:spcBef>
                <a:spcPts val="0"/>
              </a:spcBef>
              <a:spcAft>
                <a:spcPts val="0"/>
              </a:spcAft>
              <a:buClr>
                <a:schemeClr val="lt1"/>
              </a:buClr>
              <a:buSzPts val="1000"/>
              <a:buFont typeface="DM Sans"/>
              <a:buNone/>
              <a:defRPr sz="1000">
                <a:latin typeface="DM Sans"/>
                <a:ea typeface="DM Sans"/>
                <a:cs typeface="DM Sans"/>
                <a:sym typeface="DM Sans"/>
              </a:defRPr>
            </a:lvl5pPr>
            <a:lvl6pPr lvl="5" algn="ctr">
              <a:spcBef>
                <a:spcPts val="0"/>
              </a:spcBef>
              <a:spcAft>
                <a:spcPts val="0"/>
              </a:spcAft>
              <a:buClr>
                <a:schemeClr val="lt1"/>
              </a:buClr>
              <a:buSzPts val="1000"/>
              <a:buFont typeface="DM Sans"/>
              <a:buNone/>
              <a:defRPr sz="1000">
                <a:latin typeface="DM Sans"/>
                <a:ea typeface="DM Sans"/>
                <a:cs typeface="DM Sans"/>
                <a:sym typeface="DM Sans"/>
              </a:defRPr>
            </a:lvl6pPr>
            <a:lvl7pPr lvl="6" algn="ctr">
              <a:spcBef>
                <a:spcPts val="0"/>
              </a:spcBef>
              <a:spcAft>
                <a:spcPts val="0"/>
              </a:spcAft>
              <a:buClr>
                <a:schemeClr val="lt1"/>
              </a:buClr>
              <a:buSzPts val="1000"/>
              <a:buFont typeface="DM Sans"/>
              <a:buNone/>
              <a:defRPr sz="1000">
                <a:latin typeface="DM Sans"/>
                <a:ea typeface="DM Sans"/>
                <a:cs typeface="DM Sans"/>
                <a:sym typeface="DM Sans"/>
              </a:defRPr>
            </a:lvl7pPr>
            <a:lvl8pPr lvl="7" algn="ctr">
              <a:spcBef>
                <a:spcPts val="0"/>
              </a:spcBef>
              <a:spcAft>
                <a:spcPts val="0"/>
              </a:spcAft>
              <a:buClr>
                <a:schemeClr val="lt1"/>
              </a:buClr>
              <a:buSzPts val="1000"/>
              <a:buFont typeface="DM Sans"/>
              <a:buNone/>
              <a:defRPr sz="1000">
                <a:latin typeface="DM Sans"/>
                <a:ea typeface="DM Sans"/>
                <a:cs typeface="DM Sans"/>
                <a:sym typeface="DM Sans"/>
              </a:defRPr>
            </a:lvl8pPr>
            <a:lvl9pPr lvl="8" algn="ctr">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33" name="Google Shape;333;p25"/>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7_1_1_1_1_1_1_1_1_1_1_1_1_1_1_1_1_1">
    <p:spTree>
      <p:nvGrpSpPr>
        <p:cNvPr id="334" name="Shape 334"/>
        <p:cNvGrpSpPr/>
        <p:nvPr/>
      </p:nvGrpSpPr>
      <p:grpSpPr>
        <a:xfrm>
          <a:off x="0" y="0"/>
          <a:ext cx="0" cy="0"/>
          <a:chOff x="0" y="0"/>
          <a:chExt cx="0" cy="0"/>
        </a:xfrm>
      </p:grpSpPr>
      <p:sp>
        <p:nvSpPr>
          <p:cNvPr id="335" name="Google Shape;335;p26"/>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336" name="Google Shape;336;p26"/>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337" name="Google Shape;337;p26"/>
          <p:cNvSpPr txBox="1"/>
          <p:nvPr>
            <p:ph idx="2" type="subTitle"/>
          </p:nvPr>
        </p:nvSpPr>
        <p:spPr>
          <a:xfrm>
            <a:off x="4328700" y="392448"/>
            <a:ext cx="1526400" cy="385800"/>
          </a:xfrm>
          <a:prstGeom prst="rect">
            <a:avLst/>
          </a:prstGeom>
        </p:spPr>
        <p:txBody>
          <a:bodyPr anchorCtr="0" anchor="t" bIns="91425" lIns="0" spcFirstLastPara="1" rIns="91425" wrap="square" tIns="91425">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p:txBody>
      </p:sp>
      <p:sp>
        <p:nvSpPr>
          <p:cNvPr id="338" name="Google Shape;338;p26"/>
          <p:cNvSpPr txBox="1"/>
          <p:nvPr>
            <p:ph idx="3" type="subTitle"/>
          </p:nvPr>
        </p:nvSpPr>
        <p:spPr>
          <a:xfrm>
            <a:off x="5987725" y="499551"/>
            <a:ext cx="2926200" cy="6246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DM Sans"/>
                <a:ea typeface="DM Sans"/>
                <a:cs typeface="DM Sans"/>
                <a:sym typeface="DM Sans"/>
              </a:defRPr>
            </a:lvl1pPr>
            <a:lvl2pPr lvl="1">
              <a:spcBef>
                <a:spcPts val="0"/>
              </a:spcBef>
              <a:spcAft>
                <a:spcPts val="0"/>
              </a:spcAft>
              <a:buClr>
                <a:schemeClr val="lt1"/>
              </a:buClr>
              <a:buSzPts val="1000"/>
              <a:buFont typeface="DM Sans"/>
              <a:buNone/>
              <a:defRPr sz="1000">
                <a:latin typeface="DM Sans"/>
                <a:ea typeface="DM Sans"/>
                <a:cs typeface="DM Sans"/>
                <a:sym typeface="DM Sans"/>
              </a:defRPr>
            </a:lvl2pPr>
            <a:lvl3pPr lvl="2">
              <a:spcBef>
                <a:spcPts val="0"/>
              </a:spcBef>
              <a:spcAft>
                <a:spcPts val="0"/>
              </a:spcAft>
              <a:buClr>
                <a:schemeClr val="lt1"/>
              </a:buClr>
              <a:buSzPts val="1000"/>
              <a:buFont typeface="DM Sans"/>
              <a:buNone/>
              <a:defRPr sz="1000">
                <a:latin typeface="DM Sans"/>
                <a:ea typeface="DM Sans"/>
                <a:cs typeface="DM Sans"/>
                <a:sym typeface="DM Sans"/>
              </a:defRPr>
            </a:lvl3pPr>
            <a:lvl4pPr lvl="3">
              <a:spcBef>
                <a:spcPts val="0"/>
              </a:spcBef>
              <a:spcAft>
                <a:spcPts val="0"/>
              </a:spcAft>
              <a:buClr>
                <a:schemeClr val="lt1"/>
              </a:buClr>
              <a:buSzPts val="1000"/>
              <a:buFont typeface="DM Sans"/>
              <a:buNone/>
              <a:defRPr sz="1000">
                <a:latin typeface="DM Sans"/>
                <a:ea typeface="DM Sans"/>
                <a:cs typeface="DM Sans"/>
                <a:sym typeface="DM Sans"/>
              </a:defRPr>
            </a:lvl4pPr>
            <a:lvl5pPr lvl="4">
              <a:spcBef>
                <a:spcPts val="0"/>
              </a:spcBef>
              <a:spcAft>
                <a:spcPts val="0"/>
              </a:spcAft>
              <a:buClr>
                <a:schemeClr val="lt1"/>
              </a:buClr>
              <a:buSzPts val="1000"/>
              <a:buFont typeface="DM Sans"/>
              <a:buNone/>
              <a:defRPr sz="1000">
                <a:latin typeface="DM Sans"/>
                <a:ea typeface="DM Sans"/>
                <a:cs typeface="DM Sans"/>
                <a:sym typeface="DM Sans"/>
              </a:defRPr>
            </a:lvl5pPr>
            <a:lvl6pPr lvl="5">
              <a:spcBef>
                <a:spcPts val="0"/>
              </a:spcBef>
              <a:spcAft>
                <a:spcPts val="0"/>
              </a:spcAft>
              <a:buClr>
                <a:schemeClr val="lt1"/>
              </a:buClr>
              <a:buSzPts val="1000"/>
              <a:buFont typeface="DM Sans"/>
              <a:buNone/>
              <a:defRPr sz="1000">
                <a:latin typeface="DM Sans"/>
                <a:ea typeface="DM Sans"/>
                <a:cs typeface="DM Sans"/>
                <a:sym typeface="DM Sans"/>
              </a:defRPr>
            </a:lvl6pPr>
            <a:lvl7pPr lvl="6">
              <a:spcBef>
                <a:spcPts val="0"/>
              </a:spcBef>
              <a:spcAft>
                <a:spcPts val="0"/>
              </a:spcAft>
              <a:buClr>
                <a:schemeClr val="lt1"/>
              </a:buClr>
              <a:buSzPts val="1000"/>
              <a:buFont typeface="DM Sans"/>
              <a:buNone/>
              <a:defRPr sz="1000">
                <a:latin typeface="DM Sans"/>
                <a:ea typeface="DM Sans"/>
                <a:cs typeface="DM Sans"/>
                <a:sym typeface="DM Sans"/>
              </a:defRPr>
            </a:lvl7pPr>
            <a:lvl8pPr lvl="7">
              <a:spcBef>
                <a:spcPts val="0"/>
              </a:spcBef>
              <a:spcAft>
                <a:spcPts val="0"/>
              </a:spcAft>
              <a:buClr>
                <a:schemeClr val="lt1"/>
              </a:buClr>
              <a:buSzPts val="1000"/>
              <a:buFont typeface="DM Sans"/>
              <a:buNone/>
              <a:defRPr sz="1000">
                <a:latin typeface="DM Sans"/>
                <a:ea typeface="DM Sans"/>
                <a:cs typeface="DM Sans"/>
                <a:sym typeface="DM Sans"/>
              </a:defRPr>
            </a:lvl8pPr>
            <a:lvl9pPr lvl="8">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39" name="Google Shape;339;p26"/>
          <p:cNvSpPr txBox="1"/>
          <p:nvPr>
            <p:ph idx="4" type="subTitle"/>
          </p:nvPr>
        </p:nvSpPr>
        <p:spPr>
          <a:xfrm>
            <a:off x="4328700" y="1620445"/>
            <a:ext cx="1526400" cy="385800"/>
          </a:xfrm>
          <a:prstGeom prst="rect">
            <a:avLst/>
          </a:prstGeom>
        </p:spPr>
        <p:txBody>
          <a:bodyPr anchorCtr="0" anchor="t" bIns="91425" lIns="0" spcFirstLastPara="1" rIns="91425" wrap="square" tIns="91425">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p:txBody>
      </p:sp>
      <p:sp>
        <p:nvSpPr>
          <p:cNvPr id="340" name="Google Shape;340;p26"/>
          <p:cNvSpPr txBox="1"/>
          <p:nvPr>
            <p:ph idx="5" type="subTitle"/>
          </p:nvPr>
        </p:nvSpPr>
        <p:spPr>
          <a:xfrm>
            <a:off x="5987725" y="1727550"/>
            <a:ext cx="2926200" cy="6246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DM Sans"/>
                <a:ea typeface="DM Sans"/>
                <a:cs typeface="DM Sans"/>
                <a:sym typeface="DM Sans"/>
              </a:defRPr>
            </a:lvl1pPr>
            <a:lvl2pPr lvl="1">
              <a:spcBef>
                <a:spcPts val="0"/>
              </a:spcBef>
              <a:spcAft>
                <a:spcPts val="0"/>
              </a:spcAft>
              <a:buClr>
                <a:schemeClr val="lt1"/>
              </a:buClr>
              <a:buSzPts val="1000"/>
              <a:buFont typeface="DM Sans"/>
              <a:buNone/>
              <a:defRPr sz="1000">
                <a:latin typeface="DM Sans"/>
                <a:ea typeface="DM Sans"/>
                <a:cs typeface="DM Sans"/>
                <a:sym typeface="DM Sans"/>
              </a:defRPr>
            </a:lvl2pPr>
            <a:lvl3pPr lvl="2">
              <a:spcBef>
                <a:spcPts val="0"/>
              </a:spcBef>
              <a:spcAft>
                <a:spcPts val="0"/>
              </a:spcAft>
              <a:buClr>
                <a:schemeClr val="lt1"/>
              </a:buClr>
              <a:buSzPts val="1000"/>
              <a:buFont typeface="DM Sans"/>
              <a:buNone/>
              <a:defRPr sz="1000">
                <a:latin typeface="DM Sans"/>
                <a:ea typeface="DM Sans"/>
                <a:cs typeface="DM Sans"/>
                <a:sym typeface="DM Sans"/>
              </a:defRPr>
            </a:lvl3pPr>
            <a:lvl4pPr lvl="3">
              <a:spcBef>
                <a:spcPts val="0"/>
              </a:spcBef>
              <a:spcAft>
                <a:spcPts val="0"/>
              </a:spcAft>
              <a:buClr>
                <a:schemeClr val="lt1"/>
              </a:buClr>
              <a:buSzPts val="1000"/>
              <a:buFont typeface="DM Sans"/>
              <a:buNone/>
              <a:defRPr sz="1000">
                <a:latin typeface="DM Sans"/>
                <a:ea typeface="DM Sans"/>
                <a:cs typeface="DM Sans"/>
                <a:sym typeface="DM Sans"/>
              </a:defRPr>
            </a:lvl4pPr>
            <a:lvl5pPr lvl="4">
              <a:spcBef>
                <a:spcPts val="0"/>
              </a:spcBef>
              <a:spcAft>
                <a:spcPts val="0"/>
              </a:spcAft>
              <a:buClr>
                <a:schemeClr val="lt1"/>
              </a:buClr>
              <a:buSzPts val="1000"/>
              <a:buFont typeface="DM Sans"/>
              <a:buNone/>
              <a:defRPr sz="1000">
                <a:latin typeface="DM Sans"/>
                <a:ea typeface="DM Sans"/>
                <a:cs typeface="DM Sans"/>
                <a:sym typeface="DM Sans"/>
              </a:defRPr>
            </a:lvl5pPr>
            <a:lvl6pPr lvl="5">
              <a:spcBef>
                <a:spcPts val="0"/>
              </a:spcBef>
              <a:spcAft>
                <a:spcPts val="0"/>
              </a:spcAft>
              <a:buClr>
                <a:schemeClr val="lt1"/>
              </a:buClr>
              <a:buSzPts val="1000"/>
              <a:buFont typeface="DM Sans"/>
              <a:buNone/>
              <a:defRPr sz="1000">
                <a:latin typeface="DM Sans"/>
                <a:ea typeface="DM Sans"/>
                <a:cs typeface="DM Sans"/>
                <a:sym typeface="DM Sans"/>
              </a:defRPr>
            </a:lvl6pPr>
            <a:lvl7pPr lvl="6">
              <a:spcBef>
                <a:spcPts val="0"/>
              </a:spcBef>
              <a:spcAft>
                <a:spcPts val="0"/>
              </a:spcAft>
              <a:buClr>
                <a:schemeClr val="lt1"/>
              </a:buClr>
              <a:buSzPts val="1000"/>
              <a:buFont typeface="DM Sans"/>
              <a:buNone/>
              <a:defRPr sz="1000">
                <a:latin typeface="DM Sans"/>
                <a:ea typeface="DM Sans"/>
                <a:cs typeface="DM Sans"/>
                <a:sym typeface="DM Sans"/>
              </a:defRPr>
            </a:lvl7pPr>
            <a:lvl8pPr lvl="7">
              <a:spcBef>
                <a:spcPts val="0"/>
              </a:spcBef>
              <a:spcAft>
                <a:spcPts val="0"/>
              </a:spcAft>
              <a:buClr>
                <a:schemeClr val="lt1"/>
              </a:buClr>
              <a:buSzPts val="1000"/>
              <a:buFont typeface="DM Sans"/>
              <a:buNone/>
              <a:defRPr sz="1000">
                <a:latin typeface="DM Sans"/>
                <a:ea typeface="DM Sans"/>
                <a:cs typeface="DM Sans"/>
                <a:sym typeface="DM Sans"/>
              </a:defRPr>
            </a:lvl8pPr>
            <a:lvl9pPr lvl="8">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41" name="Google Shape;341;p26"/>
          <p:cNvSpPr txBox="1"/>
          <p:nvPr>
            <p:ph idx="6" type="subTitle"/>
          </p:nvPr>
        </p:nvSpPr>
        <p:spPr>
          <a:xfrm>
            <a:off x="4328700" y="2850106"/>
            <a:ext cx="1526400" cy="385800"/>
          </a:xfrm>
          <a:prstGeom prst="rect">
            <a:avLst/>
          </a:prstGeom>
        </p:spPr>
        <p:txBody>
          <a:bodyPr anchorCtr="0" anchor="t" bIns="91425" lIns="0" spcFirstLastPara="1" rIns="91425" wrap="square" tIns="91425">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p:txBody>
      </p:sp>
      <p:sp>
        <p:nvSpPr>
          <p:cNvPr id="342" name="Google Shape;342;p26"/>
          <p:cNvSpPr txBox="1"/>
          <p:nvPr>
            <p:ph idx="7" type="subTitle"/>
          </p:nvPr>
        </p:nvSpPr>
        <p:spPr>
          <a:xfrm>
            <a:off x="5987725" y="2957203"/>
            <a:ext cx="2926200" cy="6246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DM Sans"/>
                <a:ea typeface="DM Sans"/>
                <a:cs typeface="DM Sans"/>
                <a:sym typeface="DM Sans"/>
              </a:defRPr>
            </a:lvl1pPr>
            <a:lvl2pPr lvl="1">
              <a:spcBef>
                <a:spcPts val="0"/>
              </a:spcBef>
              <a:spcAft>
                <a:spcPts val="0"/>
              </a:spcAft>
              <a:buClr>
                <a:schemeClr val="lt1"/>
              </a:buClr>
              <a:buSzPts val="1000"/>
              <a:buFont typeface="DM Sans"/>
              <a:buNone/>
              <a:defRPr sz="1000">
                <a:latin typeface="DM Sans"/>
                <a:ea typeface="DM Sans"/>
                <a:cs typeface="DM Sans"/>
                <a:sym typeface="DM Sans"/>
              </a:defRPr>
            </a:lvl2pPr>
            <a:lvl3pPr lvl="2">
              <a:spcBef>
                <a:spcPts val="0"/>
              </a:spcBef>
              <a:spcAft>
                <a:spcPts val="0"/>
              </a:spcAft>
              <a:buClr>
                <a:schemeClr val="lt1"/>
              </a:buClr>
              <a:buSzPts val="1000"/>
              <a:buFont typeface="DM Sans"/>
              <a:buNone/>
              <a:defRPr sz="1000">
                <a:latin typeface="DM Sans"/>
                <a:ea typeface="DM Sans"/>
                <a:cs typeface="DM Sans"/>
                <a:sym typeface="DM Sans"/>
              </a:defRPr>
            </a:lvl3pPr>
            <a:lvl4pPr lvl="3">
              <a:spcBef>
                <a:spcPts val="0"/>
              </a:spcBef>
              <a:spcAft>
                <a:spcPts val="0"/>
              </a:spcAft>
              <a:buClr>
                <a:schemeClr val="lt1"/>
              </a:buClr>
              <a:buSzPts val="1000"/>
              <a:buFont typeface="DM Sans"/>
              <a:buNone/>
              <a:defRPr sz="1000">
                <a:latin typeface="DM Sans"/>
                <a:ea typeface="DM Sans"/>
                <a:cs typeface="DM Sans"/>
                <a:sym typeface="DM Sans"/>
              </a:defRPr>
            </a:lvl4pPr>
            <a:lvl5pPr lvl="4">
              <a:spcBef>
                <a:spcPts val="0"/>
              </a:spcBef>
              <a:spcAft>
                <a:spcPts val="0"/>
              </a:spcAft>
              <a:buClr>
                <a:schemeClr val="lt1"/>
              </a:buClr>
              <a:buSzPts val="1000"/>
              <a:buFont typeface="DM Sans"/>
              <a:buNone/>
              <a:defRPr sz="1000">
                <a:latin typeface="DM Sans"/>
                <a:ea typeface="DM Sans"/>
                <a:cs typeface="DM Sans"/>
                <a:sym typeface="DM Sans"/>
              </a:defRPr>
            </a:lvl5pPr>
            <a:lvl6pPr lvl="5">
              <a:spcBef>
                <a:spcPts val="0"/>
              </a:spcBef>
              <a:spcAft>
                <a:spcPts val="0"/>
              </a:spcAft>
              <a:buClr>
                <a:schemeClr val="lt1"/>
              </a:buClr>
              <a:buSzPts val="1000"/>
              <a:buFont typeface="DM Sans"/>
              <a:buNone/>
              <a:defRPr sz="1000">
                <a:latin typeface="DM Sans"/>
                <a:ea typeface="DM Sans"/>
                <a:cs typeface="DM Sans"/>
                <a:sym typeface="DM Sans"/>
              </a:defRPr>
            </a:lvl6pPr>
            <a:lvl7pPr lvl="6">
              <a:spcBef>
                <a:spcPts val="0"/>
              </a:spcBef>
              <a:spcAft>
                <a:spcPts val="0"/>
              </a:spcAft>
              <a:buClr>
                <a:schemeClr val="lt1"/>
              </a:buClr>
              <a:buSzPts val="1000"/>
              <a:buFont typeface="DM Sans"/>
              <a:buNone/>
              <a:defRPr sz="1000">
                <a:latin typeface="DM Sans"/>
                <a:ea typeface="DM Sans"/>
                <a:cs typeface="DM Sans"/>
                <a:sym typeface="DM Sans"/>
              </a:defRPr>
            </a:lvl7pPr>
            <a:lvl8pPr lvl="7">
              <a:spcBef>
                <a:spcPts val="0"/>
              </a:spcBef>
              <a:spcAft>
                <a:spcPts val="0"/>
              </a:spcAft>
              <a:buClr>
                <a:schemeClr val="lt1"/>
              </a:buClr>
              <a:buSzPts val="1000"/>
              <a:buFont typeface="DM Sans"/>
              <a:buNone/>
              <a:defRPr sz="1000">
                <a:latin typeface="DM Sans"/>
                <a:ea typeface="DM Sans"/>
                <a:cs typeface="DM Sans"/>
                <a:sym typeface="DM Sans"/>
              </a:defRPr>
            </a:lvl8pPr>
            <a:lvl9pPr lvl="8">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43" name="Google Shape;343;p26"/>
          <p:cNvSpPr txBox="1"/>
          <p:nvPr>
            <p:ph idx="8" type="subTitle"/>
          </p:nvPr>
        </p:nvSpPr>
        <p:spPr>
          <a:xfrm>
            <a:off x="4328700" y="4077970"/>
            <a:ext cx="1526400" cy="385800"/>
          </a:xfrm>
          <a:prstGeom prst="rect">
            <a:avLst/>
          </a:prstGeom>
        </p:spPr>
        <p:txBody>
          <a:bodyPr anchorCtr="0" anchor="t" bIns="91425" lIns="0" spcFirstLastPara="1" rIns="91425" wrap="square" tIns="91425">
            <a:noAutofit/>
          </a:bodyPr>
          <a:lstStyle>
            <a:lvl1pPr lvl="0">
              <a:spcBef>
                <a:spcPts val="0"/>
              </a:spcBef>
              <a:spcAft>
                <a:spcPts val="0"/>
              </a:spcAft>
              <a:buNone/>
              <a:defRPr sz="1600"/>
            </a:lvl1pPr>
            <a:lvl2pPr lvl="1">
              <a:spcBef>
                <a:spcPts val="0"/>
              </a:spcBef>
              <a:spcAft>
                <a:spcPts val="0"/>
              </a:spcAft>
              <a:buClr>
                <a:schemeClr val="lt1"/>
              </a:buClr>
              <a:buSzPts val="1600"/>
              <a:buFont typeface="Forum"/>
              <a:buNone/>
              <a:defRPr sz="1600">
                <a:latin typeface="Forum"/>
                <a:ea typeface="Forum"/>
                <a:cs typeface="Forum"/>
                <a:sym typeface="Forum"/>
              </a:defRPr>
            </a:lvl2pPr>
            <a:lvl3pPr lvl="2">
              <a:spcBef>
                <a:spcPts val="0"/>
              </a:spcBef>
              <a:spcAft>
                <a:spcPts val="0"/>
              </a:spcAft>
              <a:buClr>
                <a:schemeClr val="lt1"/>
              </a:buClr>
              <a:buSzPts val="1600"/>
              <a:buFont typeface="Forum"/>
              <a:buNone/>
              <a:defRPr sz="1600">
                <a:latin typeface="Forum"/>
                <a:ea typeface="Forum"/>
                <a:cs typeface="Forum"/>
                <a:sym typeface="Forum"/>
              </a:defRPr>
            </a:lvl3pPr>
            <a:lvl4pPr lvl="3">
              <a:spcBef>
                <a:spcPts val="0"/>
              </a:spcBef>
              <a:spcAft>
                <a:spcPts val="0"/>
              </a:spcAft>
              <a:buClr>
                <a:schemeClr val="lt1"/>
              </a:buClr>
              <a:buSzPts val="1600"/>
              <a:buFont typeface="Forum"/>
              <a:buNone/>
              <a:defRPr sz="1600">
                <a:latin typeface="Forum"/>
                <a:ea typeface="Forum"/>
                <a:cs typeface="Forum"/>
                <a:sym typeface="Forum"/>
              </a:defRPr>
            </a:lvl4pPr>
            <a:lvl5pPr lvl="4">
              <a:spcBef>
                <a:spcPts val="0"/>
              </a:spcBef>
              <a:spcAft>
                <a:spcPts val="0"/>
              </a:spcAft>
              <a:buClr>
                <a:schemeClr val="lt1"/>
              </a:buClr>
              <a:buSzPts val="1600"/>
              <a:buFont typeface="Forum"/>
              <a:buNone/>
              <a:defRPr sz="1600">
                <a:latin typeface="Forum"/>
                <a:ea typeface="Forum"/>
                <a:cs typeface="Forum"/>
                <a:sym typeface="Forum"/>
              </a:defRPr>
            </a:lvl5pPr>
            <a:lvl6pPr lvl="5">
              <a:spcBef>
                <a:spcPts val="0"/>
              </a:spcBef>
              <a:spcAft>
                <a:spcPts val="0"/>
              </a:spcAft>
              <a:buClr>
                <a:schemeClr val="lt1"/>
              </a:buClr>
              <a:buSzPts val="1600"/>
              <a:buFont typeface="Forum"/>
              <a:buNone/>
              <a:defRPr sz="1600">
                <a:latin typeface="Forum"/>
                <a:ea typeface="Forum"/>
                <a:cs typeface="Forum"/>
                <a:sym typeface="Forum"/>
              </a:defRPr>
            </a:lvl6pPr>
            <a:lvl7pPr lvl="6">
              <a:spcBef>
                <a:spcPts val="0"/>
              </a:spcBef>
              <a:spcAft>
                <a:spcPts val="0"/>
              </a:spcAft>
              <a:buClr>
                <a:schemeClr val="lt1"/>
              </a:buClr>
              <a:buSzPts val="1600"/>
              <a:buFont typeface="Forum"/>
              <a:buNone/>
              <a:defRPr sz="1600">
                <a:latin typeface="Forum"/>
                <a:ea typeface="Forum"/>
                <a:cs typeface="Forum"/>
                <a:sym typeface="Forum"/>
              </a:defRPr>
            </a:lvl7pPr>
            <a:lvl8pPr lvl="7">
              <a:spcBef>
                <a:spcPts val="0"/>
              </a:spcBef>
              <a:spcAft>
                <a:spcPts val="0"/>
              </a:spcAft>
              <a:buClr>
                <a:schemeClr val="lt1"/>
              </a:buClr>
              <a:buSzPts val="1600"/>
              <a:buFont typeface="Forum"/>
              <a:buNone/>
              <a:defRPr sz="1600">
                <a:latin typeface="Forum"/>
                <a:ea typeface="Forum"/>
                <a:cs typeface="Forum"/>
                <a:sym typeface="Forum"/>
              </a:defRPr>
            </a:lvl8pPr>
            <a:lvl9pPr lvl="8">
              <a:spcBef>
                <a:spcPts val="0"/>
              </a:spcBef>
              <a:spcAft>
                <a:spcPts val="0"/>
              </a:spcAft>
              <a:buClr>
                <a:schemeClr val="lt1"/>
              </a:buClr>
              <a:buSzPts val="1600"/>
              <a:buFont typeface="Forum"/>
              <a:buNone/>
              <a:defRPr sz="1600">
                <a:latin typeface="Forum"/>
                <a:ea typeface="Forum"/>
                <a:cs typeface="Forum"/>
                <a:sym typeface="Forum"/>
              </a:defRPr>
            </a:lvl9pPr>
          </a:lstStyle>
          <a:p/>
        </p:txBody>
      </p:sp>
      <p:sp>
        <p:nvSpPr>
          <p:cNvPr id="344" name="Google Shape;344;p26"/>
          <p:cNvSpPr txBox="1"/>
          <p:nvPr>
            <p:ph idx="9" type="subTitle"/>
          </p:nvPr>
        </p:nvSpPr>
        <p:spPr>
          <a:xfrm>
            <a:off x="5987725" y="4185076"/>
            <a:ext cx="2926200" cy="498600"/>
          </a:xfrm>
          <a:prstGeom prst="rect">
            <a:avLst/>
          </a:prstGeom>
        </p:spPr>
        <p:txBody>
          <a:bodyPr anchorCtr="0" anchor="t" bIns="91425" lIns="0" spcFirstLastPara="1" rIns="91425" wrap="square" tIns="0">
            <a:noAutofit/>
          </a:bodyPr>
          <a:lstStyle>
            <a:lvl1pPr lvl="0">
              <a:spcBef>
                <a:spcPts val="0"/>
              </a:spcBef>
              <a:spcAft>
                <a:spcPts val="0"/>
              </a:spcAft>
              <a:buNone/>
              <a:defRPr sz="1000">
                <a:latin typeface="DM Sans"/>
                <a:ea typeface="DM Sans"/>
                <a:cs typeface="DM Sans"/>
                <a:sym typeface="DM Sans"/>
              </a:defRPr>
            </a:lvl1pPr>
            <a:lvl2pPr lvl="1">
              <a:spcBef>
                <a:spcPts val="0"/>
              </a:spcBef>
              <a:spcAft>
                <a:spcPts val="0"/>
              </a:spcAft>
              <a:buClr>
                <a:schemeClr val="lt1"/>
              </a:buClr>
              <a:buSzPts val="1000"/>
              <a:buFont typeface="DM Sans"/>
              <a:buNone/>
              <a:defRPr sz="1000">
                <a:latin typeface="DM Sans"/>
                <a:ea typeface="DM Sans"/>
                <a:cs typeface="DM Sans"/>
                <a:sym typeface="DM Sans"/>
              </a:defRPr>
            </a:lvl2pPr>
            <a:lvl3pPr lvl="2">
              <a:spcBef>
                <a:spcPts val="0"/>
              </a:spcBef>
              <a:spcAft>
                <a:spcPts val="0"/>
              </a:spcAft>
              <a:buClr>
                <a:schemeClr val="lt1"/>
              </a:buClr>
              <a:buSzPts val="1000"/>
              <a:buFont typeface="DM Sans"/>
              <a:buNone/>
              <a:defRPr sz="1000">
                <a:latin typeface="DM Sans"/>
                <a:ea typeface="DM Sans"/>
                <a:cs typeface="DM Sans"/>
                <a:sym typeface="DM Sans"/>
              </a:defRPr>
            </a:lvl3pPr>
            <a:lvl4pPr lvl="3">
              <a:spcBef>
                <a:spcPts val="0"/>
              </a:spcBef>
              <a:spcAft>
                <a:spcPts val="0"/>
              </a:spcAft>
              <a:buClr>
                <a:schemeClr val="lt1"/>
              </a:buClr>
              <a:buSzPts val="1000"/>
              <a:buFont typeface="DM Sans"/>
              <a:buNone/>
              <a:defRPr sz="1000">
                <a:latin typeface="DM Sans"/>
                <a:ea typeface="DM Sans"/>
                <a:cs typeface="DM Sans"/>
                <a:sym typeface="DM Sans"/>
              </a:defRPr>
            </a:lvl4pPr>
            <a:lvl5pPr lvl="4">
              <a:spcBef>
                <a:spcPts val="0"/>
              </a:spcBef>
              <a:spcAft>
                <a:spcPts val="0"/>
              </a:spcAft>
              <a:buClr>
                <a:schemeClr val="lt1"/>
              </a:buClr>
              <a:buSzPts val="1000"/>
              <a:buFont typeface="DM Sans"/>
              <a:buNone/>
              <a:defRPr sz="1000">
                <a:latin typeface="DM Sans"/>
                <a:ea typeface="DM Sans"/>
                <a:cs typeface="DM Sans"/>
                <a:sym typeface="DM Sans"/>
              </a:defRPr>
            </a:lvl5pPr>
            <a:lvl6pPr lvl="5">
              <a:spcBef>
                <a:spcPts val="0"/>
              </a:spcBef>
              <a:spcAft>
                <a:spcPts val="0"/>
              </a:spcAft>
              <a:buClr>
                <a:schemeClr val="lt1"/>
              </a:buClr>
              <a:buSzPts val="1000"/>
              <a:buFont typeface="DM Sans"/>
              <a:buNone/>
              <a:defRPr sz="1000">
                <a:latin typeface="DM Sans"/>
                <a:ea typeface="DM Sans"/>
                <a:cs typeface="DM Sans"/>
                <a:sym typeface="DM Sans"/>
              </a:defRPr>
            </a:lvl6pPr>
            <a:lvl7pPr lvl="6">
              <a:spcBef>
                <a:spcPts val="0"/>
              </a:spcBef>
              <a:spcAft>
                <a:spcPts val="0"/>
              </a:spcAft>
              <a:buClr>
                <a:schemeClr val="lt1"/>
              </a:buClr>
              <a:buSzPts val="1000"/>
              <a:buFont typeface="DM Sans"/>
              <a:buNone/>
              <a:defRPr sz="1000">
                <a:latin typeface="DM Sans"/>
                <a:ea typeface="DM Sans"/>
                <a:cs typeface="DM Sans"/>
                <a:sym typeface="DM Sans"/>
              </a:defRPr>
            </a:lvl7pPr>
            <a:lvl8pPr lvl="7">
              <a:spcBef>
                <a:spcPts val="0"/>
              </a:spcBef>
              <a:spcAft>
                <a:spcPts val="0"/>
              </a:spcAft>
              <a:buClr>
                <a:schemeClr val="lt1"/>
              </a:buClr>
              <a:buSzPts val="1000"/>
              <a:buFont typeface="DM Sans"/>
              <a:buNone/>
              <a:defRPr sz="1000">
                <a:latin typeface="DM Sans"/>
                <a:ea typeface="DM Sans"/>
                <a:cs typeface="DM Sans"/>
                <a:sym typeface="DM Sans"/>
              </a:defRPr>
            </a:lvl8pPr>
            <a:lvl9pPr lvl="8">
              <a:spcBef>
                <a:spcPts val="0"/>
              </a:spcBef>
              <a:spcAft>
                <a:spcPts val="0"/>
              </a:spcAft>
              <a:buClr>
                <a:schemeClr val="lt1"/>
              </a:buClr>
              <a:buSzPts val="1000"/>
              <a:buFont typeface="DM Sans"/>
              <a:buNone/>
              <a:defRPr sz="1000">
                <a:latin typeface="DM Sans"/>
                <a:ea typeface="DM Sans"/>
                <a:cs typeface="DM Sans"/>
                <a:sym typeface="DM Sans"/>
              </a:defRPr>
            </a:lvl9pPr>
          </a:lstStyle>
          <a:p/>
        </p:txBody>
      </p:sp>
      <p:sp>
        <p:nvSpPr>
          <p:cNvPr id="345" name="Google Shape;345;p26"/>
          <p:cNvSpPr txBox="1"/>
          <p:nvPr>
            <p:ph type="title"/>
          </p:nvPr>
        </p:nvSpPr>
        <p:spPr>
          <a:xfrm>
            <a:off x="228600" y="460100"/>
            <a:ext cx="2834700" cy="587700"/>
          </a:xfrm>
          <a:prstGeom prst="rect">
            <a:avLst/>
          </a:prstGeom>
        </p:spPr>
        <p:txBody>
          <a:bodyPr anchorCtr="0" anchor="t" bIns="91425" lIns="0" spcFirstLastPara="1" rIns="91425" wrap="square" tIns="0">
            <a:spAutoFit/>
          </a:bodyPr>
          <a:lstStyle>
            <a:lvl1pPr lvl="0">
              <a:lnSpc>
                <a:spcPct val="7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2">
    <p:bg>
      <p:bgPr>
        <a:solidFill>
          <a:schemeClr val="dk2"/>
        </a:solidFill>
      </p:bgPr>
    </p:bg>
    <p:spTree>
      <p:nvGrpSpPr>
        <p:cNvPr id="346" name="Shape 346"/>
        <p:cNvGrpSpPr/>
        <p:nvPr/>
      </p:nvGrpSpPr>
      <p:grpSpPr>
        <a:xfrm>
          <a:off x="0" y="0"/>
          <a:ext cx="0" cy="0"/>
          <a:chOff x="0" y="0"/>
          <a:chExt cx="0" cy="0"/>
        </a:xfrm>
      </p:grpSpPr>
      <p:sp>
        <p:nvSpPr>
          <p:cNvPr id="347" name="Google Shape;347;p27"/>
          <p:cNvSpPr/>
          <p:nvPr/>
        </p:nvSpPr>
        <p:spPr>
          <a:xfrm>
            <a:off x="4618950" y="0"/>
            <a:ext cx="452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orum"/>
              <a:ea typeface="Forum"/>
              <a:cs typeface="Forum"/>
              <a:sym typeface="Forum"/>
            </a:endParaRPr>
          </a:p>
        </p:txBody>
      </p:sp>
      <p:sp>
        <p:nvSpPr>
          <p:cNvPr id="348" name="Google Shape;348;p27"/>
          <p:cNvSpPr txBox="1"/>
          <p:nvPr>
            <p:ph type="title"/>
          </p:nvPr>
        </p:nvSpPr>
        <p:spPr>
          <a:xfrm>
            <a:off x="228600" y="4039700"/>
            <a:ext cx="4296300" cy="644100"/>
          </a:xfrm>
          <a:prstGeom prst="rect">
            <a:avLst/>
          </a:prstGeom>
        </p:spPr>
        <p:txBody>
          <a:bodyPr anchorCtr="0" anchor="b" bIns="0" lIns="0" spcFirstLastPara="1" rIns="91425" wrap="square" tIns="0">
            <a:noAutofit/>
          </a:bodyPr>
          <a:lstStyle>
            <a:lvl1pPr lvl="0">
              <a:lnSpc>
                <a:spcPct val="75000"/>
              </a:lnSpc>
              <a:spcBef>
                <a:spcPts val="0"/>
              </a:spcBef>
              <a:spcAft>
                <a:spcPts val="0"/>
              </a:spcAft>
              <a:buClr>
                <a:schemeClr val="lt1"/>
              </a:buClr>
              <a:buSzPts val="7000"/>
              <a:buFont typeface="Forum"/>
              <a:buNone/>
              <a:defRPr sz="7000"/>
            </a:lvl1pPr>
            <a:lvl2pPr lvl="1">
              <a:lnSpc>
                <a:spcPct val="75000"/>
              </a:lnSpc>
              <a:spcBef>
                <a:spcPts val="0"/>
              </a:spcBef>
              <a:spcAft>
                <a:spcPts val="0"/>
              </a:spcAft>
              <a:buClr>
                <a:schemeClr val="lt1"/>
              </a:buClr>
              <a:buSzPts val="7000"/>
              <a:buFont typeface="Forum"/>
              <a:buNone/>
              <a:defRPr sz="7000"/>
            </a:lvl2pPr>
            <a:lvl3pPr lvl="2">
              <a:lnSpc>
                <a:spcPct val="75000"/>
              </a:lnSpc>
              <a:spcBef>
                <a:spcPts val="0"/>
              </a:spcBef>
              <a:spcAft>
                <a:spcPts val="0"/>
              </a:spcAft>
              <a:buClr>
                <a:schemeClr val="lt1"/>
              </a:buClr>
              <a:buSzPts val="7000"/>
              <a:buFont typeface="Forum"/>
              <a:buNone/>
              <a:defRPr sz="7000"/>
            </a:lvl3pPr>
            <a:lvl4pPr lvl="3">
              <a:lnSpc>
                <a:spcPct val="75000"/>
              </a:lnSpc>
              <a:spcBef>
                <a:spcPts val="0"/>
              </a:spcBef>
              <a:spcAft>
                <a:spcPts val="0"/>
              </a:spcAft>
              <a:buClr>
                <a:schemeClr val="lt1"/>
              </a:buClr>
              <a:buSzPts val="7000"/>
              <a:buFont typeface="Forum"/>
              <a:buNone/>
              <a:defRPr sz="7000"/>
            </a:lvl4pPr>
            <a:lvl5pPr lvl="4">
              <a:lnSpc>
                <a:spcPct val="75000"/>
              </a:lnSpc>
              <a:spcBef>
                <a:spcPts val="0"/>
              </a:spcBef>
              <a:spcAft>
                <a:spcPts val="0"/>
              </a:spcAft>
              <a:buClr>
                <a:schemeClr val="lt1"/>
              </a:buClr>
              <a:buSzPts val="7000"/>
              <a:buFont typeface="Forum"/>
              <a:buNone/>
              <a:defRPr sz="7000"/>
            </a:lvl5pPr>
            <a:lvl6pPr lvl="5">
              <a:lnSpc>
                <a:spcPct val="75000"/>
              </a:lnSpc>
              <a:spcBef>
                <a:spcPts val="0"/>
              </a:spcBef>
              <a:spcAft>
                <a:spcPts val="0"/>
              </a:spcAft>
              <a:buClr>
                <a:schemeClr val="lt1"/>
              </a:buClr>
              <a:buSzPts val="7000"/>
              <a:buFont typeface="Forum"/>
              <a:buNone/>
              <a:defRPr sz="7000"/>
            </a:lvl6pPr>
            <a:lvl7pPr lvl="6">
              <a:lnSpc>
                <a:spcPct val="75000"/>
              </a:lnSpc>
              <a:spcBef>
                <a:spcPts val="0"/>
              </a:spcBef>
              <a:spcAft>
                <a:spcPts val="0"/>
              </a:spcAft>
              <a:buClr>
                <a:schemeClr val="lt1"/>
              </a:buClr>
              <a:buSzPts val="7000"/>
              <a:buFont typeface="Forum"/>
              <a:buNone/>
              <a:defRPr sz="7000"/>
            </a:lvl7pPr>
            <a:lvl8pPr lvl="7">
              <a:lnSpc>
                <a:spcPct val="75000"/>
              </a:lnSpc>
              <a:spcBef>
                <a:spcPts val="0"/>
              </a:spcBef>
              <a:spcAft>
                <a:spcPts val="0"/>
              </a:spcAft>
              <a:buClr>
                <a:schemeClr val="lt1"/>
              </a:buClr>
              <a:buSzPts val="7000"/>
              <a:buFont typeface="Forum"/>
              <a:buNone/>
              <a:defRPr sz="7000"/>
            </a:lvl8pPr>
            <a:lvl9pPr lvl="8">
              <a:lnSpc>
                <a:spcPct val="75000"/>
              </a:lnSpc>
              <a:spcBef>
                <a:spcPts val="0"/>
              </a:spcBef>
              <a:spcAft>
                <a:spcPts val="0"/>
              </a:spcAft>
              <a:buClr>
                <a:schemeClr val="lt1"/>
              </a:buClr>
              <a:buSzPts val="7000"/>
              <a:buFont typeface="Forum"/>
              <a:buNone/>
              <a:defRPr sz="7000"/>
            </a:lvl9pPr>
          </a:lstStyle>
          <a:p/>
        </p:txBody>
      </p:sp>
      <p:sp>
        <p:nvSpPr>
          <p:cNvPr id="349" name="Google Shape;349;p27"/>
          <p:cNvSpPr txBox="1"/>
          <p:nvPr>
            <p:ph idx="1" type="subTitle"/>
          </p:nvPr>
        </p:nvSpPr>
        <p:spPr>
          <a:xfrm>
            <a:off x="4994900" y="457200"/>
            <a:ext cx="3920400" cy="1342200"/>
          </a:xfrm>
          <a:prstGeom prst="rect">
            <a:avLst/>
          </a:prstGeom>
        </p:spPr>
        <p:txBody>
          <a:bodyPr anchorCtr="0" anchor="t" bIns="0" lIns="0" spcFirstLastPara="1" rIns="0" wrap="square" tIns="0">
            <a:spAutoFit/>
          </a:bodyPr>
          <a:lstStyle>
            <a:lvl1pPr lvl="0">
              <a:spcBef>
                <a:spcPts val="0"/>
              </a:spcBef>
              <a:spcAft>
                <a:spcPts val="0"/>
              </a:spcAft>
              <a:buNone/>
              <a:defRPr>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0" name="Shape 350"/>
        <p:cNvGrpSpPr/>
        <p:nvPr/>
      </p:nvGrpSpPr>
      <p:grpSpPr>
        <a:xfrm>
          <a:off x="0" y="0"/>
          <a:ext cx="0" cy="0"/>
          <a:chOff x="0" y="0"/>
          <a:chExt cx="0" cy="0"/>
        </a:xfrm>
      </p:grpSpPr>
      <p:sp>
        <p:nvSpPr>
          <p:cNvPr id="351" name="Google Shape;351;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52" name="Google Shape;352;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53" name="Shape 353"/>
        <p:cNvGrpSpPr/>
        <p:nvPr/>
      </p:nvGrpSpPr>
      <p:grpSpPr>
        <a:xfrm>
          <a:off x="0" y="0"/>
          <a:ext cx="0" cy="0"/>
          <a:chOff x="0" y="0"/>
          <a:chExt cx="0" cy="0"/>
        </a:xfrm>
      </p:grpSpPr>
      <p:sp>
        <p:nvSpPr>
          <p:cNvPr id="354" name="Google Shape;354;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55" name="Shape 355"/>
        <p:cNvGrpSpPr/>
        <p:nvPr/>
      </p:nvGrpSpPr>
      <p:grpSpPr>
        <a:xfrm>
          <a:off x="0" y="0"/>
          <a:ext cx="0" cy="0"/>
          <a:chOff x="0" y="0"/>
          <a:chExt cx="0" cy="0"/>
        </a:xfrm>
      </p:grpSpPr>
      <p:sp>
        <p:nvSpPr>
          <p:cNvPr id="356" name="Google Shape;35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7" name="Google Shape;35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LT 2">
  <p:cSld name="BLANK_1">
    <p:bg>
      <p:bgPr>
        <a:solidFill>
          <a:schemeClr val="dk2"/>
        </a:solidFill>
      </p:bgPr>
    </p:bg>
    <p:spTree>
      <p:nvGrpSpPr>
        <p:cNvPr id="31" name="Shape 31"/>
        <p:cNvGrpSpPr/>
        <p:nvPr/>
      </p:nvGrpSpPr>
      <p:grpSpPr>
        <a:xfrm>
          <a:off x="0" y="0"/>
          <a:ext cx="0" cy="0"/>
          <a:chOff x="0" y="0"/>
          <a:chExt cx="0" cy="0"/>
        </a:xfrm>
      </p:grpSpPr>
      <p:sp>
        <p:nvSpPr>
          <p:cNvPr id="32" name="Google Shape;32;p4"/>
          <p:cNvSpPr txBox="1"/>
          <p:nvPr>
            <p:ph type="title"/>
          </p:nvPr>
        </p:nvSpPr>
        <p:spPr>
          <a:xfrm>
            <a:off x="228600" y="3389761"/>
            <a:ext cx="4704000" cy="1590600"/>
          </a:xfrm>
          <a:prstGeom prst="rect">
            <a:avLst/>
          </a:prstGeom>
        </p:spPr>
        <p:txBody>
          <a:bodyPr anchorCtr="0" anchor="b" bIns="0" lIns="0" spcFirstLastPara="1" rIns="91425" wrap="square" tIns="91425">
            <a:noAutofit/>
          </a:bodyPr>
          <a:lstStyle>
            <a:lvl1pPr lvl="0">
              <a:lnSpc>
                <a:spcPct val="75000"/>
              </a:lnSpc>
              <a:spcBef>
                <a:spcPts val="0"/>
              </a:spcBef>
              <a:spcAft>
                <a:spcPts val="0"/>
              </a:spcAft>
              <a:buClr>
                <a:schemeClr val="lt1"/>
              </a:buClr>
              <a:buSzPts val="3600"/>
              <a:buFont typeface="Forum"/>
              <a:buNone/>
              <a:defRPr sz="3600"/>
            </a:lvl1pPr>
            <a:lvl2pPr lvl="1"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2pPr>
            <a:lvl3pPr lvl="2"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3pPr>
            <a:lvl4pPr lvl="3"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4pPr>
            <a:lvl5pPr lvl="4"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5pPr>
            <a:lvl6pPr lvl="5"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6pPr>
            <a:lvl7pPr lvl="6"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7pPr>
            <a:lvl8pPr lvl="7"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8pPr>
            <a:lvl9pPr lvl="8" algn="ctr">
              <a:lnSpc>
                <a:spcPct val="75000"/>
              </a:lnSpc>
              <a:spcBef>
                <a:spcPts val="0"/>
              </a:spcBef>
              <a:spcAft>
                <a:spcPts val="0"/>
              </a:spcAft>
              <a:buClr>
                <a:schemeClr val="lt1"/>
              </a:buClr>
              <a:buSzPts val="4800"/>
              <a:buFont typeface="Forum"/>
              <a:buNone/>
              <a:defRPr sz="4800">
                <a:latin typeface="Forum"/>
                <a:ea typeface="Forum"/>
                <a:cs typeface="Forum"/>
                <a:sym typeface="Forum"/>
              </a:defRPr>
            </a:lvl9pPr>
          </a:lstStyle>
          <a:p/>
        </p:txBody>
      </p:sp>
      <p:sp>
        <p:nvSpPr>
          <p:cNvPr id="33" name="Google Shape;33;p4"/>
          <p:cNvSpPr txBox="1"/>
          <p:nvPr>
            <p:ph idx="1" type="subTitle"/>
          </p:nvPr>
        </p:nvSpPr>
        <p:spPr>
          <a:xfrm>
            <a:off x="5468675" y="457200"/>
            <a:ext cx="3446700" cy="1342200"/>
          </a:xfrm>
          <a:prstGeom prst="rect">
            <a:avLst/>
          </a:prstGeom>
        </p:spPr>
        <p:txBody>
          <a:bodyPr anchorCtr="0" anchor="t" bIns="0" lIns="0" spcFirstLastPara="1" rIns="0" wrap="square" tIns="0">
            <a:noAutofit/>
          </a:bodyPr>
          <a:lstStyle>
            <a:lvl1pPr lvl="0">
              <a:spcBef>
                <a:spcPts val="0"/>
              </a:spcBef>
              <a:spcAft>
                <a:spcPts val="0"/>
              </a:spcAft>
              <a:buNone/>
              <a:defRPr>
                <a:latin typeface="DM Sans"/>
                <a:ea typeface="DM Sans"/>
                <a:cs typeface="DM Sans"/>
                <a:sym typeface="DM Sans"/>
              </a:defRPr>
            </a:lvl1pPr>
            <a:lvl2pPr lvl="1">
              <a:spcBef>
                <a:spcPts val="0"/>
              </a:spcBef>
              <a:spcAft>
                <a:spcPts val="0"/>
              </a:spcAft>
              <a:buClr>
                <a:schemeClr val="lt1"/>
              </a:buClr>
              <a:buSzPts val="1400"/>
              <a:buFont typeface="DM Sans"/>
              <a:buNone/>
              <a:defRPr>
                <a:latin typeface="DM Sans"/>
                <a:ea typeface="DM Sans"/>
                <a:cs typeface="DM Sans"/>
                <a:sym typeface="DM Sans"/>
              </a:defRPr>
            </a:lvl2pPr>
            <a:lvl3pPr lvl="2">
              <a:spcBef>
                <a:spcPts val="0"/>
              </a:spcBef>
              <a:spcAft>
                <a:spcPts val="0"/>
              </a:spcAft>
              <a:buClr>
                <a:schemeClr val="lt1"/>
              </a:buClr>
              <a:buSzPts val="1400"/>
              <a:buFont typeface="DM Sans"/>
              <a:buNone/>
              <a:defRPr>
                <a:latin typeface="DM Sans"/>
                <a:ea typeface="DM Sans"/>
                <a:cs typeface="DM Sans"/>
                <a:sym typeface="DM Sans"/>
              </a:defRPr>
            </a:lvl3pPr>
            <a:lvl4pPr lvl="3">
              <a:spcBef>
                <a:spcPts val="0"/>
              </a:spcBef>
              <a:spcAft>
                <a:spcPts val="0"/>
              </a:spcAft>
              <a:buClr>
                <a:schemeClr val="lt1"/>
              </a:buClr>
              <a:buSzPts val="1400"/>
              <a:buFont typeface="DM Sans"/>
              <a:buNone/>
              <a:defRPr>
                <a:latin typeface="DM Sans"/>
                <a:ea typeface="DM Sans"/>
                <a:cs typeface="DM Sans"/>
                <a:sym typeface="DM Sans"/>
              </a:defRPr>
            </a:lvl4pPr>
            <a:lvl5pPr lvl="4">
              <a:spcBef>
                <a:spcPts val="0"/>
              </a:spcBef>
              <a:spcAft>
                <a:spcPts val="0"/>
              </a:spcAft>
              <a:buClr>
                <a:schemeClr val="lt1"/>
              </a:buClr>
              <a:buSzPts val="1400"/>
              <a:buFont typeface="DM Sans"/>
              <a:buNone/>
              <a:defRPr>
                <a:latin typeface="DM Sans"/>
                <a:ea typeface="DM Sans"/>
                <a:cs typeface="DM Sans"/>
                <a:sym typeface="DM Sans"/>
              </a:defRPr>
            </a:lvl5pPr>
            <a:lvl6pPr lvl="5">
              <a:spcBef>
                <a:spcPts val="0"/>
              </a:spcBef>
              <a:spcAft>
                <a:spcPts val="0"/>
              </a:spcAft>
              <a:buClr>
                <a:schemeClr val="lt1"/>
              </a:buClr>
              <a:buSzPts val="1400"/>
              <a:buFont typeface="DM Sans"/>
              <a:buNone/>
              <a:defRPr>
                <a:latin typeface="DM Sans"/>
                <a:ea typeface="DM Sans"/>
                <a:cs typeface="DM Sans"/>
                <a:sym typeface="DM Sans"/>
              </a:defRPr>
            </a:lvl6pPr>
            <a:lvl7pPr lvl="6">
              <a:spcBef>
                <a:spcPts val="0"/>
              </a:spcBef>
              <a:spcAft>
                <a:spcPts val="0"/>
              </a:spcAft>
              <a:buClr>
                <a:schemeClr val="lt1"/>
              </a:buClr>
              <a:buSzPts val="1400"/>
              <a:buFont typeface="DM Sans"/>
              <a:buNone/>
              <a:defRPr>
                <a:latin typeface="DM Sans"/>
                <a:ea typeface="DM Sans"/>
                <a:cs typeface="DM Sans"/>
                <a:sym typeface="DM Sans"/>
              </a:defRPr>
            </a:lvl7pPr>
            <a:lvl8pPr lvl="7">
              <a:spcBef>
                <a:spcPts val="0"/>
              </a:spcBef>
              <a:spcAft>
                <a:spcPts val="0"/>
              </a:spcAft>
              <a:buClr>
                <a:schemeClr val="lt1"/>
              </a:buClr>
              <a:buSzPts val="1400"/>
              <a:buFont typeface="DM Sans"/>
              <a:buNone/>
              <a:defRPr>
                <a:latin typeface="DM Sans"/>
                <a:ea typeface="DM Sans"/>
                <a:cs typeface="DM Sans"/>
                <a:sym typeface="DM Sans"/>
              </a:defRPr>
            </a:lvl8pPr>
            <a:lvl9pPr lvl="8">
              <a:spcBef>
                <a:spcPts val="0"/>
              </a:spcBef>
              <a:spcAft>
                <a:spcPts val="0"/>
              </a:spcAft>
              <a:buClr>
                <a:schemeClr val="lt1"/>
              </a:buClr>
              <a:buSzPts val="1400"/>
              <a:buFont typeface="DM Sans"/>
              <a:buNone/>
              <a:defRPr>
                <a:latin typeface="DM Sans"/>
                <a:ea typeface="DM Sans"/>
                <a:cs typeface="DM Sans"/>
                <a:sym typeface="DM Sans"/>
              </a:defRPr>
            </a:lvl9pPr>
          </a:lstStyle>
          <a:p/>
        </p:txBody>
      </p:sp>
      <p:sp>
        <p:nvSpPr>
          <p:cNvPr id="34" name="Google Shape;34;p4"/>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lt1"/>
                </a:solidFill>
                <a:latin typeface="DM Sans"/>
                <a:ea typeface="DM Sans"/>
                <a:cs typeface="DM Sans"/>
                <a:sym typeface="DM Sans"/>
              </a:rPr>
              <a:t>‹#›</a:t>
            </a:fld>
            <a:endParaRPr sz="700">
              <a:solidFill>
                <a:schemeClr val="lt1"/>
              </a:solidFill>
              <a:latin typeface="DM Sans"/>
              <a:ea typeface="DM Sans"/>
              <a:cs typeface="DM Sans"/>
              <a:sym typeface="DM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58" name="Shape 358"/>
        <p:cNvGrpSpPr/>
        <p:nvPr/>
      </p:nvGrpSpPr>
      <p:grpSpPr>
        <a:xfrm>
          <a:off x="0" y="0"/>
          <a:ext cx="0" cy="0"/>
          <a:chOff x="0" y="0"/>
          <a:chExt cx="0" cy="0"/>
        </a:xfrm>
      </p:grpSpPr>
      <p:sp>
        <p:nvSpPr>
          <p:cNvPr id="359" name="Google Shape;35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1" name="Google Shape;361;p31"/>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2" name="Shape 362"/>
        <p:cNvGrpSpPr/>
        <p:nvPr/>
      </p:nvGrpSpPr>
      <p:grpSpPr>
        <a:xfrm>
          <a:off x="0" y="0"/>
          <a:ext cx="0" cy="0"/>
          <a:chOff x="0" y="0"/>
          <a:chExt cx="0" cy="0"/>
        </a:xfrm>
      </p:grpSpPr>
      <p:sp>
        <p:nvSpPr>
          <p:cNvPr id="363" name="Google Shape;36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64" name="Shape 364"/>
        <p:cNvGrpSpPr/>
        <p:nvPr/>
      </p:nvGrpSpPr>
      <p:grpSpPr>
        <a:xfrm>
          <a:off x="0" y="0"/>
          <a:ext cx="0" cy="0"/>
          <a:chOff x="0" y="0"/>
          <a:chExt cx="0" cy="0"/>
        </a:xfrm>
      </p:grpSpPr>
      <p:sp>
        <p:nvSpPr>
          <p:cNvPr id="365" name="Google Shape;365;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6" name="Google Shape;366;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67" name="Shape 367"/>
        <p:cNvGrpSpPr/>
        <p:nvPr/>
      </p:nvGrpSpPr>
      <p:grpSpPr>
        <a:xfrm>
          <a:off x="0" y="0"/>
          <a:ext cx="0" cy="0"/>
          <a:chOff x="0" y="0"/>
          <a:chExt cx="0" cy="0"/>
        </a:xfrm>
      </p:grpSpPr>
      <p:sp>
        <p:nvSpPr>
          <p:cNvPr id="368" name="Google Shape;368;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69" name="Shape 369"/>
        <p:cNvGrpSpPr/>
        <p:nvPr/>
      </p:nvGrpSpPr>
      <p:grpSpPr>
        <a:xfrm>
          <a:off x="0" y="0"/>
          <a:ext cx="0" cy="0"/>
          <a:chOff x="0" y="0"/>
          <a:chExt cx="0" cy="0"/>
        </a:xfrm>
      </p:grpSpPr>
      <p:sp>
        <p:nvSpPr>
          <p:cNvPr id="370" name="Google Shape;370;p3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1" name="Google Shape;371;p3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72" name="Google Shape;372;p3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73" name="Shape 373"/>
        <p:cNvGrpSpPr/>
        <p:nvPr/>
      </p:nvGrpSpPr>
      <p:grpSpPr>
        <a:xfrm>
          <a:off x="0" y="0"/>
          <a:ext cx="0" cy="0"/>
          <a:chOff x="0" y="0"/>
          <a:chExt cx="0" cy="0"/>
        </a:xfrm>
      </p:grpSpPr>
      <p:sp>
        <p:nvSpPr>
          <p:cNvPr id="374" name="Google Shape;374;p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75" name="Shape 375"/>
        <p:cNvGrpSpPr/>
        <p:nvPr/>
      </p:nvGrpSpPr>
      <p:grpSpPr>
        <a:xfrm>
          <a:off x="0" y="0"/>
          <a:ext cx="0" cy="0"/>
          <a:chOff x="0" y="0"/>
          <a:chExt cx="0" cy="0"/>
        </a:xfrm>
      </p:grpSpPr>
      <p:sp>
        <p:nvSpPr>
          <p:cNvPr id="376" name="Google Shape;376;p3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7" name="Google Shape;377;p3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8" name="Shape 37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79" name="Shape 379"/>
        <p:cNvGrpSpPr/>
        <p:nvPr/>
      </p:nvGrpSpPr>
      <p:grpSpPr>
        <a:xfrm>
          <a:off x="0" y="0"/>
          <a:ext cx="0" cy="0"/>
          <a:chOff x="0" y="0"/>
          <a:chExt cx="0" cy="0"/>
        </a:xfrm>
      </p:grpSpPr>
      <p:sp>
        <p:nvSpPr>
          <p:cNvPr id="380" name="Google Shape;380;p39"/>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1" name="Google Shape;381;p39"/>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2" name="Google Shape;382;p39"/>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3" name="Google Shape;383;p39"/>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4" name="Google Shape;384;p39"/>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5" name="Google Shape;385;p39"/>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6" name="Google Shape;386;p39"/>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87" name="Shape 387"/>
        <p:cNvGrpSpPr/>
        <p:nvPr/>
      </p:nvGrpSpPr>
      <p:grpSpPr>
        <a:xfrm>
          <a:off x="0" y="0"/>
          <a:ext cx="0" cy="0"/>
          <a:chOff x="0" y="0"/>
          <a:chExt cx="0" cy="0"/>
        </a:xfrm>
      </p:grpSpPr>
      <p:sp>
        <p:nvSpPr>
          <p:cNvPr id="388" name="Google Shape;38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40"/>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390" name="Google Shape;390;p40"/>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1">
  <p:cSld name="BLANK_1_1">
    <p:spTree>
      <p:nvGrpSpPr>
        <p:cNvPr id="35" name="Shape 35"/>
        <p:cNvGrpSpPr/>
        <p:nvPr/>
      </p:nvGrpSpPr>
      <p:grpSpPr>
        <a:xfrm>
          <a:off x="0" y="0"/>
          <a:ext cx="0" cy="0"/>
          <a:chOff x="0" y="0"/>
          <a:chExt cx="0" cy="0"/>
        </a:xfrm>
      </p:grpSpPr>
      <p:sp>
        <p:nvSpPr>
          <p:cNvPr id="36" name="Google Shape;36;p5"/>
          <p:cNvSpPr txBox="1"/>
          <p:nvPr>
            <p:ph idx="1" type="body"/>
          </p:nvPr>
        </p:nvSpPr>
        <p:spPr>
          <a:xfrm>
            <a:off x="5482425" y="413676"/>
            <a:ext cx="3446700" cy="1438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37" name="Google Shape;37;p5"/>
          <p:cNvSpPr txBox="1"/>
          <p:nvPr>
            <p:ph type="title"/>
          </p:nvPr>
        </p:nvSpPr>
        <p:spPr>
          <a:xfrm>
            <a:off x="228600" y="399325"/>
            <a:ext cx="3531300" cy="624600"/>
          </a:xfrm>
          <a:prstGeom prst="rect">
            <a:avLst/>
          </a:prstGeom>
        </p:spPr>
        <p:txBody>
          <a:bodyPr anchorCtr="0" anchor="t" bIns="0" lIns="0" spcFirstLastPara="1" rIns="91425" wrap="square" tIns="91425">
            <a:noAutofit/>
          </a:bodyPr>
          <a:lstStyle>
            <a:lvl1pPr lvl="0">
              <a:lnSpc>
                <a:spcPct val="60000"/>
              </a:lnSpc>
              <a:spcBef>
                <a:spcPts val="0"/>
              </a:spcBef>
              <a:spcAft>
                <a:spcPts val="0"/>
              </a:spcAft>
              <a:buClr>
                <a:schemeClr val="lt1"/>
              </a:buClr>
              <a:buSzPts val="3600"/>
              <a:buFont typeface="Forum"/>
              <a:buNone/>
              <a:defRPr sz="3600"/>
            </a:lvl1pPr>
            <a:lvl2pPr lvl="1">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p:txBody>
      </p:sp>
      <p:sp>
        <p:nvSpPr>
          <p:cNvPr id="38" name="Google Shape;38;p5"/>
          <p:cNvSpPr txBox="1"/>
          <p:nvPr>
            <p:ph idx="2"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39" name="Google Shape;39;p5"/>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91" name="Shape 391"/>
        <p:cNvGrpSpPr/>
        <p:nvPr/>
      </p:nvGrpSpPr>
      <p:grpSpPr>
        <a:xfrm>
          <a:off x="0" y="0"/>
          <a:ext cx="0" cy="0"/>
          <a:chOff x="0" y="0"/>
          <a:chExt cx="0" cy="0"/>
        </a:xfrm>
      </p:grpSpPr>
      <p:sp>
        <p:nvSpPr>
          <p:cNvPr id="392" name="Google Shape;392;p4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3" name="Google Shape;393;p41"/>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394" name="Google Shape;394;p41"/>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95" name="Google Shape;395;p41"/>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6" name="Google Shape;396;p41"/>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97" name="Shape 397"/>
        <p:cNvGrpSpPr/>
        <p:nvPr/>
      </p:nvGrpSpPr>
      <p:grpSpPr>
        <a:xfrm>
          <a:off x="0" y="0"/>
          <a:ext cx="0" cy="0"/>
          <a:chOff x="0" y="0"/>
          <a:chExt cx="0" cy="0"/>
        </a:xfrm>
      </p:grpSpPr>
      <p:sp>
        <p:nvSpPr>
          <p:cNvPr id="398" name="Google Shape;398;p42"/>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399" name="Google Shape;399;p42"/>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0" name="Google Shape;400;p42"/>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01" name="Google Shape;401;p42"/>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2" name="Google Shape;402;p42"/>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3" name="Google Shape;403;p42"/>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4" name="Google Shape;404;p42"/>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05" name="Shape 405"/>
        <p:cNvGrpSpPr/>
        <p:nvPr/>
      </p:nvGrpSpPr>
      <p:grpSpPr>
        <a:xfrm>
          <a:off x="0" y="0"/>
          <a:ext cx="0" cy="0"/>
          <a:chOff x="0" y="0"/>
          <a:chExt cx="0" cy="0"/>
        </a:xfrm>
      </p:grpSpPr>
      <p:sp>
        <p:nvSpPr>
          <p:cNvPr id="406" name="Google Shape;406;p43"/>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07" name="Google Shape;407;p43"/>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8" name="Google Shape;408;p43"/>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9" name="Google Shape;409;p43"/>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0" name="Google Shape;410;p43"/>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1" name="Google Shape;411;p43"/>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2" name="Google Shape;412;p43"/>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3" name="Google Shape;413;p43"/>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4" name="Google Shape;414;p43"/>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15" name="Shape 415"/>
        <p:cNvGrpSpPr/>
        <p:nvPr/>
      </p:nvGrpSpPr>
      <p:grpSpPr>
        <a:xfrm>
          <a:off x="0" y="0"/>
          <a:ext cx="0" cy="0"/>
          <a:chOff x="0" y="0"/>
          <a:chExt cx="0" cy="0"/>
        </a:xfrm>
      </p:grpSpPr>
      <p:sp>
        <p:nvSpPr>
          <p:cNvPr id="416" name="Google Shape;41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44"/>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18" name="Shape 418"/>
        <p:cNvGrpSpPr/>
        <p:nvPr/>
      </p:nvGrpSpPr>
      <p:grpSpPr>
        <a:xfrm>
          <a:off x="0" y="0"/>
          <a:ext cx="0" cy="0"/>
          <a:chOff x="0" y="0"/>
          <a:chExt cx="0" cy="0"/>
        </a:xfrm>
      </p:grpSpPr>
      <p:sp>
        <p:nvSpPr>
          <p:cNvPr id="419" name="Google Shape;419;p45"/>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20" name="Google Shape;420;p45"/>
          <p:cNvSpPr/>
          <p:nvPr>
            <p:ph idx="2" type="pic"/>
          </p:nvPr>
        </p:nvSpPr>
        <p:spPr>
          <a:xfrm>
            <a:off x="4804825" y="1133300"/>
            <a:ext cx="4027500" cy="2392800"/>
          </a:xfrm>
          <a:prstGeom prst="rect">
            <a:avLst/>
          </a:prstGeom>
          <a:noFill/>
          <a:ln>
            <a:noFill/>
          </a:ln>
        </p:spPr>
      </p:sp>
      <p:sp>
        <p:nvSpPr>
          <p:cNvPr id="421" name="Google Shape;421;p45"/>
          <p:cNvSpPr/>
          <p:nvPr>
            <p:ph idx="3" type="pic"/>
          </p:nvPr>
        </p:nvSpPr>
        <p:spPr>
          <a:xfrm>
            <a:off x="311725" y="1133300"/>
            <a:ext cx="4027500" cy="2392800"/>
          </a:xfrm>
          <a:prstGeom prst="rect">
            <a:avLst/>
          </a:prstGeom>
          <a:noFill/>
          <a:ln>
            <a:noFill/>
          </a:ln>
        </p:spPr>
      </p:sp>
      <p:sp>
        <p:nvSpPr>
          <p:cNvPr id="422" name="Google Shape;422;p45"/>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3" name="Google Shape;42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4" name="Google Shape;424;p45"/>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5" name="Google Shape;425;p45"/>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26" name="Shape 426"/>
        <p:cNvGrpSpPr/>
        <p:nvPr/>
      </p:nvGrpSpPr>
      <p:grpSpPr>
        <a:xfrm>
          <a:off x="0" y="0"/>
          <a:ext cx="0" cy="0"/>
          <a:chOff x="0" y="0"/>
          <a:chExt cx="0" cy="0"/>
        </a:xfrm>
      </p:grpSpPr>
      <p:sp>
        <p:nvSpPr>
          <p:cNvPr id="427" name="Google Shape;427;p46"/>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28" name="Google Shape;428;p46"/>
          <p:cNvSpPr/>
          <p:nvPr>
            <p:ph idx="2" type="pic"/>
          </p:nvPr>
        </p:nvSpPr>
        <p:spPr>
          <a:xfrm>
            <a:off x="6205225" y="1128325"/>
            <a:ext cx="2627100" cy="2273100"/>
          </a:xfrm>
          <a:prstGeom prst="rect">
            <a:avLst/>
          </a:prstGeom>
          <a:noFill/>
          <a:ln>
            <a:noFill/>
          </a:ln>
        </p:spPr>
      </p:sp>
      <p:sp>
        <p:nvSpPr>
          <p:cNvPr id="429" name="Google Shape;429;p46"/>
          <p:cNvSpPr/>
          <p:nvPr>
            <p:ph idx="3" type="pic"/>
          </p:nvPr>
        </p:nvSpPr>
        <p:spPr>
          <a:xfrm>
            <a:off x="311725" y="1128325"/>
            <a:ext cx="2627100" cy="2273100"/>
          </a:xfrm>
          <a:prstGeom prst="rect">
            <a:avLst/>
          </a:prstGeom>
          <a:noFill/>
          <a:ln>
            <a:noFill/>
          </a:ln>
        </p:spPr>
      </p:sp>
      <p:sp>
        <p:nvSpPr>
          <p:cNvPr id="430" name="Google Shape;430;p46"/>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1" name="Google Shape;431;p46"/>
          <p:cNvSpPr/>
          <p:nvPr>
            <p:ph idx="5" type="pic"/>
          </p:nvPr>
        </p:nvSpPr>
        <p:spPr>
          <a:xfrm>
            <a:off x="3255250" y="1128325"/>
            <a:ext cx="2627100" cy="2273100"/>
          </a:xfrm>
          <a:prstGeom prst="rect">
            <a:avLst/>
          </a:prstGeom>
          <a:noFill/>
          <a:ln>
            <a:noFill/>
          </a:ln>
        </p:spPr>
      </p:sp>
      <p:sp>
        <p:nvSpPr>
          <p:cNvPr id="432" name="Google Shape;432;p46"/>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3" name="Google Shape;43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4" name="Google Shape;434;p46"/>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5" name="Google Shape;435;p46"/>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36" name="Google Shape;436;p46"/>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37" name="Shape 437"/>
        <p:cNvGrpSpPr/>
        <p:nvPr/>
      </p:nvGrpSpPr>
      <p:grpSpPr>
        <a:xfrm>
          <a:off x="0" y="0"/>
          <a:ext cx="0" cy="0"/>
          <a:chOff x="0" y="0"/>
          <a:chExt cx="0" cy="0"/>
        </a:xfrm>
      </p:grpSpPr>
      <p:sp>
        <p:nvSpPr>
          <p:cNvPr id="438" name="Google Shape;438;p47"/>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39" name="Shape 439"/>
        <p:cNvGrpSpPr/>
        <p:nvPr/>
      </p:nvGrpSpPr>
      <p:grpSpPr>
        <a:xfrm>
          <a:off x="0" y="0"/>
          <a:ext cx="0" cy="0"/>
          <a:chOff x="0" y="0"/>
          <a:chExt cx="0" cy="0"/>
        </a:xfrm>
      </p:grpSpPr>
      <p:sp>
        <p:nvSpPr>
          <p:cNvPr id="440" name="Google Shape;440;p48"/>
          <p:cNvSpPr/>
          <p:nvPr>
            <p:ph idx="2" type="pic"/>
          </p:nvPr>
        </p:nvSpPr>
        <p:spPr>
          <a:xfrm>
            <a:off x="3389600" y="118913"/>
            <a:ext cx="1643700" cy="1535100"/>
          </a:xfrm>
          <a:prstGeom prst="rect">
            <a:avLst/>
          </a:prstGeom>
          <a:noFill/>
          <a:ln>
            <a:noFill/>
          </a:ln>
        </p:spPr>
      </p:sp>
      <p:sp>
        <p:nvSpPr>
          <p:cNvPr id="441" name="Google Shape;441;p48"/>
          <p:cNvSpPr/>
          <p:nvPr>
            <p:ph idx="3" type="pic"/>
          </p:nvPr>
        </p:nvSpPr>
        <p:spPr>
          <a:xfrm>
            <a:off x="5195935" y="118913"/>
            <a:ext cx="1643700" cy="1535100"/>
          </a:xfrm>
          <a:prstGeom prst="rect">
            <a:avLst/>
          </a:prstGeom>
          <a:noFill/>
          <a:ln>
            <a:noFill/>
          </a:ln>
        </p:spPr>
      </p:sp>
      <p:sp>
        <p:nvSpPr>
          <p:cNvPr id="442" name="Google Shape;442;p48"/>
          <p:cNvSpPr/>
          <p:nvPr>
            <p:ph idx="4" type="pic"/>
          </p:nvPr>
        </p:nvSpPr>
        <p:spPr>
          <a:xfrm>
            <a:off x="7002270" y="118913"/>
            <a:ext cx="1643700" cy="1535100"/>
          </a:xfrm>
          <a:prstGeom prst="rect">
            <a:avLst/>
          </a:prstGeom>
          <a:noFill/>
          <a:ln>
            <a:noFill/>
          </a:ln>
        </p:spPr>
      </p:sp>
      <p:sp>
        <p:nvSpPr>
          <p:cNvPr id="443" name="Google Shape;443;p48"/>
          <p:cNvSpPr/>
          <p:nvPr>
            <p:ph idx="5" type="pic"/>
          </p:nvPr>
        </p:nvSpPr>
        <p:spPr>
          <a:xfrm>
            <a:off x="3389588" y="1804212"/>
            <a:ext cx="1643700" cy="1535100"/>
          </a:xfrm>
          <a:prstGeom prst="rect">
            <a:avLst/>
          </a:prstGeom>
          <a:noFill/>
          <a:ln>
            <a:noFill/>
          </a:ln>
        </p:spPr>
      </p:sp>
      <p:sp>
        <p:nvSpPr>
          <p:cNvPr id="444" name="Google Shape;444;p48"/>
          <p:cNvSpPr/>
          <p:nvPr>
            <p:ph idx="6" type="pic"/>
          </p:nvPr>
        </p:nvSpPr>
        <p:spPr>
          <a:xfrm>
            <a:off x="5195922" y="1804212"/>
            <a:ext cx="1643700" cy="1535100"/>
          </a:xfrm>
          <a:prstGeom prst="rect">
            <a:avLst/>
          </a:prstGeom>
          <a:noFill/>
          <a:ln>
            <a:noFill/>
          </a:ln>
        </p:spPr>
      </p:sp>
      <p:sp>
        <p:nvSpPr>
          <p:cNvPr id="445" name="Google Shape;445;p48"/>
          <p:cNvSpPr/>
          <p:nvPr>
            <p:ph idx="7" type="pic"/>
          </p:nvPr>
        </p:nvSpPr>
        <p:spPr>
          <a:xfrm>
            <a:off x="7002257" y="1804212"/>
            <a:ext cx="1643700" cy="1535100"/>
          </a:xfrm>
          <a:prstGeom prst="rect">
            <a:avLst/>
          </a:prstGeom>
          <a:noFill/>
          <a:ln>
            <a:noFill/>
          </a:ln>
        </p:spPr>
      </p:sp>
      <p:sp>
        <p:nvSpPr>
          <p:cNvPr id="446" name="Google Shape;446;p48"/>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7" name="Google Shape;447;p48"/>
          <p:cNvSpPr/>
          <p:nvPr>
            <p:ph idx="8" type="pic"/>
          </p:nvPr>
        </p:nvSpPr>
        <p:spPr>
          <a:xfrm>
            <a:off x="3389588" y="3489487"/>
            <a:ext cx="1643700" cy="1535100"/>
          </a:xfrm>
          <a:prstGeom prst="rect">
            <a:avLst/>
          </a:prstGeom>
          <a:noFill/>
          <a:ln>
            <a:noFill/>
          </a:ln>
        </p:spPr>
      </p:sp>
      <p:sp>
        <p:nvSpPr>
          <p:cNvPr id="448" name="Google Shape;448;p48"/>
          <p:cNvSpPr/>
          <p:nvPr>
            <p:ph idx="9" type="pic"/>
          </p:nvPr>
        </p:nvSpPr>
        <p:spPr>
          <a:xfrm>
            <a:off x="5195922" y="3489487"/>
            <a:ext cx="1643700" cy="1535100"/>
          </a:xfrm>
          <a:prstGeom prst="rect">
            <a:avLst/>
          </a:prstGeom>
          <a:noFill/>
          <a:ln>
            <a:noFill/>
          </a:ln>
        </p:spPr>
      </p:sp>
      <p:sp>
        <p:nvSpPr>
          <p:cNvPr id="449" name="Google Shape;449;p48"/>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3">
    <p:spTree>
      <p:nvGrpSpPr>
        <p:cNvPr id="453" name="Shape 453"/>
        <p:cNvGrpSpPr/>
        <p:nvPr/>
      </p:nvGrpSpPr>
      <p:grpSpPr>
        <a:xfrm>
          <a:off x="0" y="0"/>
          <a:ext cx="0" cy="0"/>
          <a:chOff x="0" y="0"/>
          <a:chExt cx="0" cy="0"/>
        </a:xfrm>
      </p:grpSpPr>
      <p:sp>
        <p:nvSpPr>
          <p:cNvPr id="454" name="Google Shape;454;p50"/>
          <p:cNvSpPr/>
          <p:nvPr/>
        </p:nvSpPr>
        <p:spPr>
          <a:xfrm flipH="1">
            <a:off x="575775" y="282900"/>
            <a:ext cx="6489000" cy="4574400"/>
          </a:xfrm>
          <a:prstGeom prst="round2DiagRect">
            <a:avLst>
              <a:gd fmla="val 607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455" name="Google Shape;455;p50"/>
          <p:cNvSpPr/>
          <p:nvPr/>
        </p:nvSpPr>
        <p:spPr>
          <a:xfrm rot="5400000">
            <a:off x="7817600" y="-468900"/>
            <a:ext cx="291000" cy="1794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456" name="Google Shape;456;p50"/>
          <p:cNvSpPr/>
          <p:nvPr/>
        </p:nvSpPr>
        <p:spPr>
          <a:xfrm>
            <a:off x="284775" y="282900"/>
            <a:ext cx="291000" cy="457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457" name="Google Shape;457;p50"/>
          <p:cNvSpPr txBox="1"/>
          <p:nvPr>
            <p:ph idx="1" type="subTitle"/>
          </p:nvPr>
        </p:nvSpPr>
        <p:spPr>
          <a:xfrm>
            <a:off x="1008000" y="4285050"/>
            <a:ext cx="1573800" cy="333300"/>
          </a:xfrm>
          <a:prstGeom prst="rect">
            <a:avLst/>
          </a:prstGeom>
        </p:spPr>
        <p:txBody>
          <a:bodyPr anchorCtr="0" anchor="b" bIns="0" lIns="0" spcFirstLastPara="1" rIns="0" wrap="square" tIns="0">
            <a:noAutofit/>
          </a:bodyPr>
          <a:lstStyle>
            <a:lvl1pPr lvl="0">
              <a:spcBef>
                <a:spcPts val="0"/>
              </a:spcBef>
              <a:spcAft>
                <a:spcPts val="0"/>
              </a:spcAft>
              <a:buSzPts val="800"/>
              <a:buFont typeface="Outfit"/>
              <a:buNone/>
              <a:defRPr sz="800">
                <a:latin typeface="Outfit"/>
                <a:ea typeface="Outfit"/>
                <a:cs typeface="Outfit"/>
                <a:sym typeface="Outfit"/>
              </a:defRPr>
            </a:lvl1pPr>
            <a:lvl2pPr lvl="1">
              <a:spcBef>
                <a:spcPts val="0"/>
              </a:spcBef>
              <a:spcAft>
                <a:spcPts val="0"/>
              </a:spcAft>
              <a:buSzPts val="800"/>
              <a:buFont typeface="Outfit"/>
              <a:buNone/>
              <a:defRPr sz="800">
                <a:latin typeface="Outfit"/>
                <a:ea typeface="Outfit"/>
                <a:cs typeface="Outfit"/>
                <a:sym typeface="Outfit"/>
              </a:defRPr>
            </a:lvl2pPr>
            <a:lvl3pPr lvl="2">
              <a:spcBef>
                <a:spcPts val="0"/>
              </a:spcBef>
              <a:spcAft>
                <a:spcPts val="0"/>
              </a:spcAft>
              <a:buSzPts val="800"/>
              <a:buFont typeface="Outfit"/>
              <a:buNone/>
              <a:defRPr sz="800">
                <a:latin typeface="Outfit"/>
                <a:ea typeface="Outfit"/>
                <a:cs typeface="Outfit"/>
                <a:sym typeface="Outfit"/>
              </a:defRPr>
            </a:lvl3pPr>
            <a:lvl4pPr lvl="3">
              <a:spcBef>
                <a:spcPts val="0"/>
              </a:spcBef>
              <a:spcAft>
                <a:spcPts val="0"/>
              </a:spcAft>
              <a:buSzPts val="800"/>
              <a:buFont typeface="Outfit"/>
              <a:buNone/>
              <a:defRPr sz="800">
                <a:latin typeface="Outfit"/>
                <a:ea typeface="Outfit"/>
                <a:cs typeface="Outfit"/>
                <a:sym typeface="Outfit"/>
              </a:defRPr>
            </a:lvl4pPr>
            <a:lvl5pPr lvl="4">
              <a:spcBef>
                <a:spcPts val="0"/>
              </a:spcBef>
              <a:spcAft>
                <a:spcPts val="0"/>
              </a:spcAft>
              <a:buSzPts val="800"/>
              <a:buFont typeface="Outfit"/>
              <a:buNone/>
              <a:defRPr sz="800">
                <a:latin typeface="Outfit"/>
                <a:ea typeface="Outfit"/>
                <a:cs typeface="Outfit"/>
                <a:sym typeface="Outfit"/>
              </a:defRPr>
            </a:lvl5pPr>
            <a:lvl6pPr lvl="5">
              <a:spcBef>
                <a:spcPts val="0"/>
              </a:spcBef>
              <a:spcAft>
                <a:spcPts val="0"/>
              </a:spcAft>
              <a:buSzPts val="800"/>
              <a:buFont typeface="Outfit"/>
              <a:buNone/>
              <a:defRPr sz="800">
                <a:latin typeface="Outfit"/>
                <a:ea typeface="Outfit"/>
                <a:cs typeface="Outfit"/>
                <a:sym typeface="Outfit"/>
              </a:defRPr>
            </a:lvl6pPr>
            <a:lvl7pPr lvl="6">
              <a:spcBef>
                <a:spcPts val="0"/>
              </a:spcBef>
              <a:spcAft>
                <a:spcPts val="0"/>
              </a:spcAft>
              <a:buSzPts val="800"/>
              <a:buFont typeface="Outfit"/>
              <a:buNone/>
              <a:defRPr sz="800">
                <a:latin typeface="Outfit"/>
                <a:ea typeface="Outfit"/>
                <a:cs typeface="Outfit"/>
                <a:sym typeface="Outfit"/>
              </a:defRPr>
            </a:lvl7pPr>
            <a:lvl8pPr lvl="7">
              <a:spcBef>
                <a:spcPts val="0"/>
              </a:spcBef>
              <a:spcAft>
                <a:spcPts val="0"/>
              </a:spcAft>
              <a:buSzPts val="800"/>
              <a:buFont typeface="Outfit"/>
              <a:buNone/>
              <a:defRPr sz="800">
                <a:latin typeface="Outfit"/>
                <a:ea typeface="Outfit"/>
                <a:cs typeface="Outfit"/>
                <a:sym typeface="Outfit"/>
              </a:defRPr>
            </a:lvl8pPr>
            <a:lvl9pPr lvl="8">
              <a:spcBef>
                <a:spcPts val="0"/>
              </a:spcBef>
              <a:spcAft>
                <a:spcPts val="0"/>
              </a:spcAft>
              <a:buSzPts val="800"/>
              <a:buFont typeface="Outfit"/>
              <a:buNone/>
              <a:defRPr sz="800">
                <a:latin typeface="Outfit"/>
                <a:ea typeface="Outfit"/>
                <a:cs typeface="Outfit"/>
                <a:sym typeface="Outfit"/>
              </a:defRPr>
            </a:lvl9pPr>
          </a:lstStyle>
          <a:p/>
        </p:txBody>
      </p:sp>
      <p:sp>
        <p:nvSpPr>
          <p:cNvPr id="458" name="Google Shape;458;p50"/>
          <p:cNvSpPr txBox="1"/>
          <p:nvPr>
            <p:ph type="title"/>
          </p:nvPr>
        </p:nvSpPr>
        <p:spPr>
          <a:xfrm>
            <a:off x="1008000" y="587700"/>
            <a:ext cx="4957200" cy="12234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59" name="Google Shape;459;p50"/>
          <p:cNvSpPr/>
          <p:nvPr>
            <p:ph idx="2" type="pic"/>
          </p:nvPr>
        </p:nvSpPr>
        <p:spPr>
          <a:xfrm>
            <a:off x="7064850" y="575175"/>
            <a:ext cx="1794600" cy="4283100"/>
          </a:xfrm>
          <a:prstGeom prst="roundRect">
            <a:avLst>
              <a:gd fmla="val 16555" name="adj"/>
            </a:avLst>
          </a:prstGeom>
          <a:noFill/>
          <a:ln>
            <a:noFill/>
          </a:ln>
        </p:spPr>
      </p:sp>
      <p:sp>
        <p:nvSpPr>
          <p:cNvPr id="460" name="Google Shape;460;p50"/>
          <p:cNvSpPr txBox="1"/>
          <p:nvPr>
            <p:ph idx="3" type="subTitle"/>
          </p:nvPr>
        </p:nvSpPr>
        <p:spPr>
          <a:xfrm>
            <a:off x="3178225" y="4285050"/>
            <a:ext cx="1573800" cy="3333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800"/>
              <a:buFont typeface="Outfit"/>
              <a:buNone/>
              <a:defRPr sz="800">
                <a:latin typeface="Outfit"/>
                <a:ea typeface="Outfit"/>
                <a:cs typeface="Outfit"/>
                <a:sym typeface="Outfit"/>
              </a:defRPr>
            </a:lvl1pPr>
            <a:lvl2pPr lvl="1">
              <a:spcBef>
                <a:spcPts val="0"/>
              </a:spcBef>
              <a:spcAft>
                <a:spcPts val="0"/>
              </a:spcAft>
              <a:buClr>
                <a:schemeClr val="lt1"/>
              </a:buClr>
              <a:buSzPts val="800"/>
              <a:buFont typeface="Outfit"/>
              <a:buNone/>
              <a:defRPr sz="800">
                <a:latin typeface="Outfit"/>
                <a:ea typeface="Outfit"/>
                <a:cs typeface="Outfit"/>
                <a:sym typeface="Outfit"/>
              </a:defRPr>
            </a:lvl2pPr>
            <a:lvl3pPr lvl="2">
              <a:spcBef>
                <a:spcPts val="0"/>
              </a:spcBef>
              <a:spcAft>
                <a:spcPts val="0"/>
              </a:spcAft>
              <a:buClr>
                <a:schemeClr val="lt1"/>
              </a:buClr>
              <a:buSzPts val="800"/>
              <a:buFont typeface="Outfit"/>
              <a:buNone/>
              <a:defRPr sz="800">
                <a:latin typeface="Outfit"/>
                <a:ea typeface="Outfit"/>
                <a:cs typeface="Outfit"/>
                <a:sym typeface="Outfit"/>
              </a:defRPr>
            </a:lvl3pPr>
            <a:lvl4pPr lvl="3">
              <a:spcBef>
                <a:spcPts val="0"/>
              </a:spcBef>
              <a:spcAft>
                <a:spcPts val="0"/>
              </a:spcAft>
              <a:buClr>
                <a:schemeClr val="lt1"/>
              </a:buClr>
              <a:buSzPts val="800"/>
              <a:buFont typeface="Outfit"/>
              <a:buNone/>
              <a:defRPr sz="800">
                <a:latin typeface="Outfit"/>
                <a:ea typeface="Outfit"/>
                <a:cs typeface="Outfit"/>
                <a:sym typeface="Outfit"/>
              </a:defRPr>
            </a:lvl4pPr>
            <a:lvl5pPr lvl="4">
              <a:spcBef>
                <a:spcPts val="0"/>
              </a:spcBef>
              <a:spcAft>
                <a:spcPts val="0"/>
              </a:spcAft>
              <a:buClr>
                <a:schemeClr val="lt1"/>
              </a:buClr>
              <a:buSzPts val="800"/>
              <a:buFont typeface="Outfit"/>
              <a:buNone/>
              <a:defRPr sz="800">
                <a:latin typeface="Outfit"/>
                <a:ea typeface="Outfit"/>
                <a:cs typeface="Outfit"/>
                <a:sym typeface="Outfit"/>
              </a:defRPr>
            </a:lvl5pPr>
            <a:lvl6pPr lvl="5">
              <a:spcBef>
                <a:spcPts val="0"/>
              </a:spcBef>
              <a:spcAft>
                <a:spcPts val="0"/>
              </a:spcAft>
              <a:buClr>
                <a:schemeClr val="lt1"/>
              </a:buClr>
              <a:buSzPts val="800"/>
              <a:buFont typeface="Outfit"/>
              <a:buNone/>
              <a:defRPr sz="800">
                <a:latin typeface="Outfit"/>
                <a:ea typeface="Outfit"/>
                <a:cs typeface="Outfit"/>
                <a:sym typeface="Outfit"/>
              </a:defRPr>
            </a:lvl6pPr>
            <a:lvl7pPr lvl="6">
              <a:spcBef>
                <a:spcPts val="0"/>
              </a:spcBef>
              <a:spcAft>
                <a:spcPts val="0"/>
              </a:spcAft>
              <a:buClr>
                <a:schemeClr val="lt1"/>
              </a:buClr>
              <a:buSzPts val="800"/>
              <a:buFont typeface="Outfit"/>
              <a:buNone/>
              <a:defRPr sz="800">
                <a:latin typeface="Outfit"/>
                <a:ea typeface="Outfit"/>
                <a:cs typeface="Outfit"/>
                <a:sym typeface="Outfit"/>
              </a:defRPr>
            </a:lvl7pPr>
            <a:lvl8pPr lvl="7">
              <a:spcBef>
                <a:spcPts val="0"/>
              </a:spcBef>
              <a:spcAft>
                <a:spcPts val="0"/>
              </a:spcAft>
              <a:buClr>
                <a:schemeClr val="lt1"/>
              </a:buClr>
              <a:buSzPts val="800"/>
              <a:buFont typeface="Outfit"/>
              <a:buNone/>
              <a:defRPr sz="800">
                <a:latin typeface="Outfit"/>
                <a:ea typeface="Outfit"/>
                <a:cs typeface="Outfit"/>
                <a:sym typeface="Outfit"/>
              </a:defRPr>
            </a:lvl8pPr>
            <a:lvl9pPr lvl="8">
              <a:spcBef>
                <a:spcPts val="0"/>
              </a:spcBef>
              <a:spcAft>
                <a:spcPts val="0"/>
              </a:spcAft>
              <a:buClr>
                <a:schemeClr val="lt1"/>
              </a:buClr>
              <a:buSzPts val="800"/>
              <a:buFont typeface="Outfit"/>
              <a:buNone/>
              <a:defRPr sz="800">
                <a:latin typeface="Outfit"/>
                <a:ea typeface="Outfit"/>
                <a:cs typeface="Outfit"/>
                <a:sym typeface="Outfit"/>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461" name="Shape 461"/>
        <p:cNvGrpSpPr/>
        <p:nvPr/>
      </p:nvGrpSpPr>
      <p:grpSpPr>
        <a:xfrm>
          <a:off x="0" y="0"/>
          <a:ext cx="0" cy="0"/>
          <a:chOff x="0" y="0"/>
          <a:chExt cx="0" cy="0"/>
        </a:xfrm>
      </p:grpSpPr>
      <p:sp>
        <p:nvSpPr>
          <p:cNvPr id="462" name="Google Shape;462;p51"/>
          <p:cNvSpPr txBox="1"/>
          <p:nvPr>
            <p:ph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63" name="Google Shape;463;p51"/>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464" name="Google Shape;464;p51"/>
          <p:cNvSpPr txBox="1"/>
          <p:nvPr>
            <p:ph idx="2"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65" name="Google Shape;465;p51"/>
          <p:cNvSpPr txBox="1"/>
          <p:nvPr>
            <p:ph idx="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mall">
  <p:cSld name="BLANK_1_1_4">
    <p:spTree>
      <p:nvGrpSpPr>
        <p:cNvPr id="40" name="Shape 40"/>
        <p:cNvGrpSpPr/>
        <p:nvPr/>
      </p:nvGrpSpPr>
      <p:grpSpPr>
        <a:xfrm>
          <a:off x="0" y="0"/>
          <a:ext cx="0" cy="0"/>
          <a:chOff x="0" y="0"/>
          <a:chExt cx="0" cy="0"/>
        </a:xfrm>
      </p:grpSpPr>
      <p:sp>
        <p:nvSpPr>
          <p:cNvPr id="41" name="Google Shape;41;p6"/>
          <p:cNvSpPr txBox="1"/>
          <p:nvPr>
            <p:ph type="title"/>
          </p:nvPr>
        </p:nvSpPr>
        <p:spPr>
          <a:xfrm>
            <a:off x="228600" y="399325"/>
            <a:ext cx="3119700" cy="624600"/>
          </a:xfrm>
          <a:prstGeom prst="rect">
            <a:avLst/>
          </a:prstGeom>
        </p:spPr>
        <p:txBody>
          <a:bodyPr anchorCtr="0" anchor="t" bIns="0" lIns="0" spcFirstLastPara="1" rIns="91425" wrap="square" tIns="91425">
            <a:noAutofit/>
          </a:bodyPr>
          <a:lstStyle>
            <a:lvl1pPr lvl="0">
              <a:lnSpc>
                <a:spcPct val="75000"/>
              </a:lnSpc>
              <a:spcBef>
                <a:spcPts val="0"/>
              </a:spcBef>
              <a:spcAft>
                <a:spcPts val="0"/>
              </a:spcAft>
              <a:buClr>
                <a:schemeClr val="lt1"/>
              </a:buClr>
              <a:buSzPts val="2800"/>
              <a:buFont typeface="Forum"/>
              <a:buNone/>
              <a:defRPr sz="2800"/>
            </a:lvl1pPr>
            <a:lvl2pPr lvl="1">
              <a:lnSpc>
                <a:spcPct val="75000"/>
              </a:lnSpc>
              <a:spcBef>
                <a:spcPts val="0"/>
              </a:spcBef>
              <a:spcAft>
                <a:spcPts val="0"/>
              </a:spcAft>
              <a:buClr>
                <a:schemeClr val="lt1"/>
              </a:buClr>
              <a:buSzPts val="2800"/>
              <a:buFont typeface="Forum"/>
              <a:buNone/>
              <a:defRPr sz="2800">
                <a:latin typeface="Forum"/>
                <a:ea typeface="Forum"/>
                <a:cs typeface="Forum"/>
                <a:sym typeface="Forum"/>
              </a:defRPr>
            </a:lvl2pPr>
            <a:lvl3pPr lvl="2">
              <a:lnSpc>
                <a:spcPct val="75000"/>
              </a:lnSpc>
              <a:spcBef>
                <a:spcPts val="0"/>
              </a:spcBef>
              <a:spcAft>
                <a:spcPts val="0"/>
              </a:spcAft>
              <a:buClr>
                <a:schemeClr val="lt1"/>
              </a:buClr>
              <a:buSzPts val="2800"/>
              <a:buFont typeface="Forum"/>
              <a:buNone/>
              <a:defRPr sz="2800">
                <a:latin typeface="Forum"/>
                <a:ea typeface="Forum"/>
                <a:cs typeface="Forum"/>
                <a:sym typeface="Forum"/>
              </a:defRPr>
            </a:lvl3pPr>
            <a:lvl4pPr lvl="3">
              <a:lnSpc>
                <a:spcPct val="75000"/>
              </a:lnSpc>
              <a:spcBef>
                <a:spcPts val="0"/>
              </a:spcBef>
              <a:spcAft>
                <a:spcPts val="0"/>
              </a:spcAft>
              <a:buClr>
                <a:schemeClr val="lt1"/>
              </a:buClr>
              <a:buSzPts val="2800"/>
              <a:buFont typeface="Forum"/>
              <a:buNone/>
              <a:defRPr sz="2800">
                <a:latin typeface="Forum"/>
                <a:ea typeface="Forum"/>
                <a:cs typeface="Forum"/>
                <a:sym typeface="Forum"/>
              </a:defRPr>
            </a:lvl4pPr>
            <a:lvl5pPr lvl="4">
              <a:lnSpc>
                <a:spcPct val="75000"/>
              </a:lnSpc>
              <a:spcBef>
                <a:spcPts val="0"/>
              </a:spcBef>
              <a:spcAft>
                <a:spcPts val="0"/>
              </a:spcAft>
              <a:buClr>
                <a:schemeClr val="lt1"/>
              </a:buClr>
              <a:buSzPts val="2800"/>
              <a:buFont typeface="Forum"/>
              <a:buNone/>
              <a:defRPr sz="2800">
                <a:latin typeface="Forum"/>
                <a:ea typeface="Forum"/>
                <a:cs typeface="Forum"/>
                <a:sym typeface="Forum"/>
              </a:defRPr>
            </a:lvl5pPr>
            <a:lvl6pPr lvl="5">
              <a:lnSpc>
                <a:spcPct val="75000"/>
              </a:lnSpc>
              <a:spcBef>
                <a:spcPts val="0"/>
              </a:spcBef>
              <a:spcAft>
                <a:spcPts val="0"/>
              </a:spcAft>
              <a:buClr>
                <a:schemeClr val="lt1"/>
              </a:buClr>
              <a:buSzPts val="2800"/>
              <a:buFont typeface="Forum"/>
              <a:buNone/>
              <a:defRPr sz="2800">
                <a:latin typeface="Forum"/>
                <a:ea typeface="Forum"/>
                <a:cs typeface="Forum"/>
                <a:sym typeface="Forum"/>
              </a:defRPr>
            </a:lvl6pPr>
            <a:lvl7pPr lvl="6">
              <a:lnSpc>
                <a:spcPct val="75000"/>
              </a:lnSpc>
              <a:spcBef>
                <a:spcPts val="0"/>
              </a:spcBef>
              <a:spcAft>
                <a:spcPts val="0"/>
              </a:spcAft>
              <a:buClr>
                <a:schemeClr val="lt1"/>
              </a:buClr>
              <a:buSzPts val="2800"/>
              <a:buFont typeface="Forum"/>
              <a:buNone/>
              <a:defRPr sz="2800">
                <a:latin typeface="Forum"/>
                <a:ea typeface="Forum"/>
                <a:cs typeface="Forum"/>
                <a:sym typeface="Forum"/>
              </a:defRPr>
            </a:lvl7pPr>
            <a:lvl8pPr lvl="7">
              <a:lnSpc>
                <a:spcPct val="75000"/>
              </a:lnSpc>
              <a:spcBef>
                <a:spcPts val="0"/>
              </a:spcBef>
              <a:spcAft>
                <a:spcPts val="0"/>
              </a:spcAft>
              <a:buClr>
                <a:schemeClr val="lt1"/>
              </a:buClr>
              <a:buSzPts val="2800"/>
              <a:buFont typeface="Forum"/>
              <a:buNone/>
              <a:defRPr sz="2800">
                <a:latin typeface="Forum"/>
                <a:ea typeface="Forum"/>
                <a:cs typeface="Forum"/>
                <a:sym typeface="Forum"/>
              </a:defRPr>
            </a:lvl8pPr>
            <a:lvl9pPr lvl="8">
              <a:lnSpc>
                <a:spcPct val="75000"/>
              </a:lnSpc>
              <a:spcBef>
                <a:spcPts val="0"/>
              </a:spcBef>
              <a:spcAft>
                <a:spcPts val="0"/>
              </a:spcAft>
              <a:buClr>
                <a:schemeClr val="lt1"/>
              </a:buClr>
              <a:buSzPts val="2800"/>
              <a:buFont typeface="Forum"/>
              <a:buNone/>
              <a:defRPr sz="2800">
                <a:latin typeface="Forum"/>
                <a:ea typeface="Forum"/>
                <a:cs typeface="Forum"/>
                <a:sym typeface="Forum"/>
              </a:defRPr>
            </a:lvl9pPr>
          </a:lstStyle>
          <a:p/>
        </p:txBody>
      </p:sp>
      <p:sp>
        <p:nvSpPr>
          <p:cNvPr id="42" name="Google Shape;42;p6"/>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43" name="Google Shape;43;p6"/>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3">
    <p:spTree>
      <p:nvGrpSpPr>
        <p:cNvPr id="466" name="Shape 466"/>
        <p:cNvGrpSpPr/>
        <p:nvPr/>
      </p:nvGrpSpPr>
      <p:grpSpPr>
        <a:xfrm>
          <a:off x="0" y="0"/>
          <a:ext cx="0" cy="0"/>
          <a:chOff x="0" y="0"/>
          <a:chExt cx="0" cy="0"/>
        </a:xfrm>
      </p:grpSpPr>
      <p:sp>
        <p:nvSpPr>
          <p:cNvPr id="467" name="Google Shape;467;p52"/>
          <p:cNvSpPr txBox="1"/>
          <p:nvPr>
            <p:ph type="title"/>
          </p:nvPr>
        </p:nvSpPr>
        <p:spPr>
          <a:xfrm>
            <a:off x="284775"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68" name="Google Shape;468;p52"/>
          <p:cNvSpPr txBox="1"/>
          <p:nvPr>
            <p:ph idx="1"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69" name="Google Shape;469;p52"/>
          <p:cNvSpPr txBox="1"/>
          <p:nvPr>
            <p:ph idx="2"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2">
  <p:cSld name="BLANK_1_1_1_1_1_1_1_3">
    <p:spTree>
      <p:nvGrpSpPr>
        <p:cNvPr id="470" name="Shape 470"/>
        <p:cNvGrpSpPr/>
        <p:nvPr/>
      </p:nvGrpSpPr>
      <p:grpSpPr>
        <a:xfrm>
          <a:off x="0" y="0"/>
          <a:ext cx="0" cy="0"/>
          <a:chOff x="0" y="0"/>
          <a:chExt cx="0" cy="0"/>
        </a:xfrm>
      </p:grpSpPr>
      <p:sp>
        <p:nvSpPr>
          <p:cNvPr id="471" name="Google Shape;471;p53"/>
          <p:cNvSpPr/>
          <p:nvPr/>
        </p:nvSpPr>
        <p:spPr>
          <a:xfrm flipH="1">
            <a:off x="575775" y="282900"/>
            <a:ext cx="8283600" cy="4574400"/>
          </a:xfrm>
          <a:prstGeom prst="round2DiagRect">
            <a:avLst>
              <a:gd fmla="val 6071"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472" name="Google Shape;472;p53"/>
          <p:cNvSpPr txBox="1"/>
          <p:nvPr>
            <p:ph type="title"/>
          </p:nvPr>
        </p:nvSpPr>
        <p:spPr>
          <a:xfrm>
            <a:off x="779100" y="282900"/>
            <a:ext cx="4234800" cy="45744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73" name="Google Shape;473;p53"/>
          <p:cNvSpPr/>
          <p:nvPr/>
        </p:nvSpPr>
        <p:spPr>
          <a:xfrm>
            <a:off x="284775" y="282900"/>
            <a:ext cx="291000" cy="457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BLANK_1_1_1_1_1_1_1_1_1_1_3">
    <p:bg>
      <p:bgPr>
        <a:solidFill>
          <a:schemeClr val="lt2"/>
        </a:solidFill>
      </p:bgPr>
    </p:bg>
    <p:spTree>
      <p:nvGrpSpPr>
        <p:cNvPr id="474" name="Shape 474"/>
        <p:cNvGrpSpPr/>
        <p:nvPr/>
      </p:nvGrpSpPr>
      <p:grpSpPr>
        <a:xfrm>
          <a:off x="0" y="0"/>
          <a:ext cx="0" cy="0"/>
          <a:chOff x="0" y="0"/>
          <a:chExt cx="0" cy="0"/>
        </a:xfrm>
      </p:grpSpPr>
      <p:sp>
        <p:nvSpPr>
          <p:cNvPr id="475" name="Google Shape;475;p54"/>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476" name="Google Shape;476;p54"/>
          <p:cNvSpPr txBox="1"/>
          <p:nvPr>
            <p:ph idx="2"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477" name="Google Shape;477;p54"/>
          <p:cNvSpPr txBox="1"/>
          <p:nvPr>
            <p:ph idx="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lt2"/>
        </a:solidFill>
      </p:bgPr>
    </p:bg>
    <p:spTree>
      <p:nvGrpSpPr>
        <p:cNvPr id="478" name="Shape 478"/>
        <p:cNvGrpSpPr/>
        <p:nvPr/>
      </p:nvGrpSpPr>
      <p:grpSpPr>
        <a:xfrm>
          <a:off x="0" y="0"/>
          <a:ext cx="0" cy="0"/>
          <a:chOff x="0" y="0"/>
          <a:chExt cx="0" cy="0"/>
        </a:xfrm>
      </p:grpSpPr>
      <p:sp>
        <p:nvSpPr>
          <p:cNvPr id="479" name="Google Shape;479;p55"/>
          <p:cNvSpPr txBox="1"/>
          <p:nvPr>
            <p:ph type="title"/>
          </p:nvPr>
        </p:nvSpPr>
        <p:spPr>
          <a:xfrm>
            <a:off x="284775" y="282900"/>
            <a:ext cx="27873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80" name="Google Shape;480;p55"/>
          <p:cNvSpPr txBox="1"/>
          <p:nvPr>
            <p:ph idx="1" type="subTitle"/>
          </p:nvPr>
        </p:nvSpPr>
        <p:spPr>
          <a:xfrm>
            <a:off x="3348525" y="79492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481" name="Google Shape;481;p55"/>
          <p:cNvSpPr txBox="1"/>
          <p:nvPr>
            <p:ph idx="2" type="subTitle"/>
          </p:nvPr>
        </p:nvSpPr>
        <p:spPr>
          <a:xfrm>
            <a:off x="6242100" y="79492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482" name="Google Shape;482;p55"/>
          <p:cNvSpPr txBox="1"/>
          <p:nvPr>
            <p:ph idx="3" type="subTitle"/>
          </p:nvPr>
        </p:nvSpPr>
        <p:spPr>
          <a:xfrm>
            <a:off x="3348525" y="191190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483" name="Google Shape;483;p55"/>
          <p:cNvSpPr txBox="1"/>
          <p:nvPr>
            <p:ph idx="4" type="subTitle"/>
          </p:nvPr>
        </p:nvSpPr>
        <p:spPr>
          <a:xfrm>
            <a:off x="6242100" y="191190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Clr>
                <a:schemeClr val="lt1"/>
              </a:buClr>
              <a:buSzPts val="1500"/>
              <a:buNone/>
              <a:defRPr sz="1500"/>
            </a:lvl2pPr>
            <a:lvl3pPr lvl="2">
              <a:spcBef>
                <a:spcPts val="0"/>
              </a:spcBef>
              <a:spcAft>
                <a:spcPts val="0"/>
              </a:spcAft>
              <a:buClr>
                <a:schemeClr val="lt1"/>
              </a:buClr>
              <a:buSzPts val="1500"/>
              <a:buNone/>
              <a:defRPr sz="1500"/>
            </a:lvl3pPr>
            <a:lvl4pPr lvl="3">
              <a:spcBef>
                <a:spcPts val="0"/>
              </a:spcBef>
              <a:spcAft>
                <a:spcPts val="0"/>
              </a:spcAft>
              <a:buClr>
                <a:schemeClr val="lt1"/>
              </a:buClr>
              <a:buSzPts val="1500"/>
              <a:buNone/>
              <a:defRPr sz="1500"/>
            </a:lvl4pPr>
            <a:lvl5pPr lvl="4">
              <a:spcBef>
                <a:spcPts val="0"/>
              </a:spcBef>
              <a:spcAft>
                <a:spcPts val="0"/>
              </a:spcAft>
              <a:buClr>
                <a:schemeClr val="lt1"/>
              </a:buClr>
              <a:buSzPts val="1500"/>
              <a:buNone/>
              <a:defRPr sz="1500"/>
            </a:lvl5pPr>
            <a:lvl6pPr lvl="5">
              <a:spcBef>
                <a:spcPts val="0"/>
              </a:spcBef>
              <a:spcAft>
                <a:spcPts val="0"/>
              </a:spcAft>
              <a:buClr>
                <a:schemeClr val="lt1"/>
              </a:buClr>
              <a:buSzPts val="1500"/>
              <a:buNone/>
              <a:defRPr sz="1500"/>
            </a:lvl6pPr>
            <a:lvl7pPr lvl="6">
              <a:spcBef>
                <a:spcPts val="0"/>
              </a:spcBef>
              <a:spcAft>
                <a:spcPts val="0"/>
              </a:spcAft>
              <a:buClr>
                <a:schemeClr val="lt1"/>
              </a:buClr>
              <a:buSzPts val="1500"/>
              <a:buNone/>
              <a:defRPr sz="1500"/>
            </a:lvl7pPr>
            <a:lvl8pPr lvl="7">
              <a:spcBef>
                <a:spcPts val="0"/>
              </a:spcBef>
              <a:spcAft>
                <a:spcPts val="0"/>
              </a:spcAft>
              <a:buClr>
                <a:schemeClr val="lt1"/>
              </a:buClr>
              <a:buSzPts val="1500"/>
              <a:buNone/>
              <a:defRPr sz="1500"/>
            </a:lvl8pPr>
            <a:lvl9pPr lvl="8">
              <a:spcBef>
                <a:spcPts val="0"/>
              </a:spcBef>
              <a:spcAft>
                <a:spcPts val="0"/>
              </a:spcAft>
              <a:buClr>
                <a:schemeClr val="lt1"/>
              </a:buClr>
              <a:buSzPts val="1500"/>
              <a:buNone/>
              <a:defRPr sz="1500"/>
            </a:lvl9pPr>
          </a:lstStyle>
          <a:p/>
        </p:txBody>
      </p:sp>
      <p:sp>
        <p:nvSpPr>
          <p:cNvPr id="484" name="Google Shape;484;p55"/>
          <p:cNvSpPr txBox="1"/>
          <p:nvPr>
            <p:ph idx="5" type="subTitle"/>
          </p:nvPr>
        </p:nvSpPr>
        <p:spPr>
          <a:xfrm>
            <a:off x="3348525" y="302887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485" name="Google Shape;485;p55"/>
          <p:cNvSpPr txBox="1"/>
          <p:nvPr>
            <p:ph idx="6" type="subTitle"/>
          </p:nvPr>
        </p:nvSpPr>
        <p:spPr>
          <a:xfrm>
            <a:off x="6242100" y="3028875"/>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486" name="Google Shape;486;p55"/>
          <p:cNvSpPr txBox="1"/>
          <p:nvPr>
            <p:ph idx="7" type="subTitle"/>
          </p:nvPr>
        </p:nvSpPr>
        <p:spPr>
          <a:xfrm>
            <a:off x="3348525" y="414585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487" name="Google Shape;487;p55"/>
          <p:cNvSpPr txBox="1"/>
          <p:nvPr>
            <p:ph idx="8" type="subTitle"/>
          </p:nvPr>
        </p:nvSpPr>
        <p:spPr>
          <a:xfrm>
            <a:off x="6242100" y="4145850"/>
            <a:ext cx="2460000" cy="4527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1800"/>
            </a:lvl1pPr>
            <a:lvl2pPr lvl="1">
              <a:spcBef>
                <a:spcPts val="0"/>
              </a:spcBef>
              <a:spcAft>
                <a:spcPts val="0"/>
              </a:spcAft>
              <a:buSzPts val="1500"/>
              <a:buNone/>
              <a:defRPr sz="1500"/>
            </a:lvl2pPr>
            <a:lvl3pPr lvl="2">
              <a:spcBef>
                <a:spcPts val="0"/>
              </a:spcBef>
              <a:spcAft>
                <a:spcPts val="0"/>
              </a:spcAft>
              <a:buSzPts val="1500"/>
              <a:buNone/>
              <a:defRPr sz="1500"/>
            </a:lvl3pPr>
            <a:lvl4pPr lvl="3">
              <a:spcBef>
                <a:spcPts val="0"/>
              </a:spcBef>
              <a:spcAft>
                <a:spcPts val="0"/>
              </a:spcAft>
              <a:buSzPts val="1500"/>
              <a:buNone/>
              <a:defRPr sz="1500"/>
            </a:lvl4pPr>
            <a:lvl5pPr lvl="4">
              <a:spcBef>
                <a:spcPts val="0"/>
              </a:spcBef>
              <a:spcAft>
                <a:spcPts val="0"/>
              </a:spcAft>
              <a:buSzPts val="1500"/>
              <a:buNone/>
              <a:defRPr sz="1500"/>
            </a:lvl5pPr>
            <a:lvl6pPr lvl="5">
              <a:spcBef>
                <a:spcPts val="0"/>
              </a:spcBef>
              <a:spcAft>
                <a:spcPts val="0"/>
              </a:spcAft>
              <a:buSzPts val="1500"/>
              <a:buNone/>
              <a:defRPr sz="1500"/>
            </a:lvl6pPr>
            <a:lvl7pPr lvl="6">
              <a:spcBef>
                <a:spcPts val="0"/>
              </a:spcBef>
              <a:spcAft>
                <a:spcPts val="0"/>
              </a:spcAft>
              <a:buSzPts val="1500"/>
              <a:buNone/>
              <a:defRPr sz="1500"/>
            </a:lvl7pPr>
            <a:lvl8pPr lvl="7">
              <a:spcBef>
                <a:spcPts val="0"/>
              </a:spcBef>
              <a:spcAft>
                <a:spcPts val="0"/>
              </a:spcAft>
              <a:buSzPts val="1500"/>
              <a:buNone/>
              <a:defRPr sz="1500"/>
            </a:lvl8pPr>
            <a:lvl9pPr lvl="8">
              <a:spcBef>
                <a:spcPts val="0"/>
              </a:spcBef>
              <a:spcAft>
                <a:spcPts val="0"/>
              </a:spcAft>
              <a:buSzPts val="1500"/>
              <a:buNone/>
              <a:defRPr sz="1500"/>
            </a:lvl9pPr>
          </a:lstStyle>
          <a:p/>
        </p:txBody>
      </p:sp>
      <p:sp>
        <p:nvSpPr>
          <p:cNvPr id="488" name="Google Shape;488;p55"/>
          <p:cNvSpPr txBox="1"/>
          <p:nvPr>
            <p:ph idx="9" type="subTitle"/>
          </p:nvPr>
        </p:nvSpPr>
        <p:spPr>
          <a:xfrm>
            <a:off x="3348525" y="5060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89" name="Google Shape;489;p55"/>
          <p:cNvSpPr txBox="1"/>
          <p:nvPr>
            <p:ph idx="13" type="subTitle"/>
          </p:nvPr>
        </p:nvSpPr>
        <p:spPr>
          <a:xfrm>
            <a:off x="6242100" y="5060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90" name="Google Shape;490;p55"/>
          <p:cNvSpPr txBox="1"/>
          <p:nvPr>
            <p:ph idx="14" type="subTitle"/>
          </p:nvPr>
        </p:nvSpPr>
        <p:spPr>
          <a:xfrm>
            <a:off x="3348525" y="16230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91" name="Google Shape;491;p55"/>
          <p:cNvSpPr txBox="1"/>
          <p:nvPr>
            <p:ph idx="15" type="subTitle"/>
          </p:nvPr>
        </p:nvSpPr>
        <p:spPr>
          <a:xfrm>
            <a:off x="6242100" y="16230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92" name="Google Shape;492;p55"/>
          <p:cNvSpPr txBox="1"/>
          <p:nvPr>
            <p:ph idx="16" type="subTitle"/>
          </p:nvPr>
        </p:nvSpPr>
        <p:spPr>
          <a:xfrm>
            <a:off x="3348525" y="27401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93" name="Google Shape;493;p55"/>
          <p:cNvSpPr txBox="1"/>
          <p:nvPr>
            <p:ph idx="17" type="subTitle"/>
          </p:nvPr>
        </p:nvSpPr>
        <p:spPr>
          <a:xfrm>
            <a:off x="6242100" y="274012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94" name="Google Shape;494;p55"/>
          <p:cNvSpPr txBox="1"/>
          <p:nvPr>
            <p:ph idx="18" type="subTitle"/>
          </p:nvPr>
        </p:nvSpPr>
        <p:spPr>
          <a:xfrm>
            <a:off x="3348525" y="38571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
        <p:nvSpPr>
          <p:cNvPr id="495" name="Google Shape;495;p55"/>
          <p:cNvSpPr txBox="1"/>
          <p:nvPr>
            <p:ph idx="19" type="subTitle"/>
          </p:nvPr>
        </p:nvSpPr>
        <p:spPr>
          <a:xfrm>
            <a:off x="6242100" y="3857175"/>
            <a:ext cx="2460000" cy="153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b="1" sz="1000">
                <a:latin typeface="Outfit"/>
                <a:ea typeface="Outfit"/>
                <a:cs typeface="Outfit"/>
                <a:sym typeface="Outfit"/>
              </a:defRPr>
            </a:lvl1pPr>
            <a:lvl2pPr lvl="1">
              <a:lnSpc>
                <a:spcPct val="115000"/>
              </a:lnSpc>
              <a:spcBef>
                <a:spcPts val="0"/>
              </a:spcBef>
              <a:spcAft>
                <a:spcPts val="0"/>
              </a:spcAft>
              <a:buSzPts val="1500"/>
              <a:buFont typeface="Outfit"/>
              <a:buNone/>
              <a:defRPr sz="1500">
                <a:latin typeface="Outfit"/>
                <a:ea typeface="Outfit"/>
                <a:cs typeface="Outfit"/>
                <a:sym typeface="Outfit"/>
              </a:defRPr>
            </a:lvl2pPr>
            <a:lvl3pPr lvl="2">
              <a:lnSpc>
                <a:spcPct val="115000"/>
              </a:lnSpc>
              <a:spcBef>
                <a:spcPts val="0"/>
              </a:spcBef>
              <a:spcAft>
                <a:spcPts val="0"/>
              </a:spcAft>
              <a:buSzPts val="1500"/>
              <a:buFont typeface="Outfit"/>
              <a:buNone/>
              <a:defRPr sz="1500">
                <a:latin typeface="Outfit"/>
                <a:ea typeface="Outfit"/>
                <a:cs typeface="Outfit"/>
                <a:sym typeface="Outfit"/>
              </a:defRPr>
            </a:lvl3pPr>
            <a:lvl4pPr lvl="3">
              <a:lnSpc>
                <a:spcPct val="115000"/>
              </a:lnSpc>
              <a:spcBef>
                <a:spcPts val="0"/>
              </a:spcBef>
              <a:spcAft>
                <a:spcPts val="0"/>
              </a:spcAft>
              <a:buSzPts val="1500"/>
              <a:buFont typeface="Outfit"/>
              <a:buNone/>
              <a:defRPr sz="1500">
                <a:latin typeface="Outfit"/>
                <a:ea typeface="Outfit"/>
                <a:cs typeface="Outfit"/>
                <a:sym typeface="Outfit"/>
              </a:defRPr>
            </a:lvl4pPr>
            <a:lvl5pPr lvl="4">
              <a:lnSpc>
                <a:spcPct val="115000"/>
              </a:lnSpc>
              <a:spcBef>
                <a:spcPts val="0"/>
              </a:spcBef>
              <a:spcAft>
                <a:spcPts val="0"/>
              </a:spcAft>
              <a:buSzPts val="1500"/>
              <a:buFont typeface="Outfit"/>
              <a:buNone/>
              <a:defRPr sz="1500">
                <a:latin typeface="Outfit"/>
                <a:ea typeface="Outfit"/>
                <a:cs typeface="Outfit"/>
                <a:sym typeface="Outfit"/>
              </a:defRPr>
            </a:lvl5pPr>
            <a:lvl6pPr lvl="5">
              <a:lnSpc>
                <a:spcPct val="115000"/>
              </a:lnSpc>
              <a:spcBef>
                <a:spcPts val="0"/>
              </a:spcBef>
              <a:spcAft>
                <a:spcPts val="0"/>
              </a:spcAft>
              <a:buSzPts val="1500"/>
              <a:buFont typeface="Outfit"/>
              <a:buNone/>
              <a:defRPr sz="1500">
                <a:latin typeface="Outfit"/>
                <a:ea typeface="Outfit"/>
                <a:cs typeface="Outfit"/>
                <a:sym typeface="Outfit"/>
              </a:defRPr>
            </a:lvl6pPr>
            <a:lvl7pPr lvl="6">
              <a:lnSpc>
                <a:spcPct val="115000"/>
              </a:lnSpc>
              <a:spcBef>
                <a:spcPts val="0"/>
              </a:spcBef>
              <a:spcAft>
                <a:spcPts val="0"/>
              </a:spcAft>
              <a:buSzPts val="1500"/>
              <a:buFont typeface="Outfit"/>
              <a:buNone/>
              <a:defRPr sz="1500">
                <a:latin typeface="Outfit"/>
                <a:ea typeface="Outfit"/>
                <a:cs typeface="Outfit"/>
                <a:sym typeface="Outfit"/>
              </a:defRPr>
            </a:lvl7pPr>
            <a:lvl8pPr lvl="7">
              <a:lnSpc>
                <a:spcPct val="115000"/>
              </a:lnSpc>
              <a:spcBef>
                <a:spcPts val="0"/>
              </a:spcBef>
              <a:spcAft>
                <a:spcPts val="0"/>
              </a:spcAft>
              <a:buSzPts val="1500"/>
              <a:buFont typeface="Outfit"/>
              <a:buNone/>
              <a:defRPr sz="1500">
                <a:latin typeface="Outfit"/>
                <a:ea typeface="Outfit"/>
                <a:cs typeface="Outfit"/>
                <a:sym typeface="Outfit"/>
              </a:defRPr>
            </a:lvl8pPr>
            <a:lvl9pPr lvl="8">
              <a:lnSpc>
                <a:spcPct val="115000"/>
              </a:lnSpc>
              <a:spcBef>
                <a:spcPts val="0"/>
              </a:spcBef>
              <a:spcAft>
                <a:spcPts val="0"/>
              </a:spcAft>
              <a:buSzPts val="1500"/>
              <a:buFont typeface="Outfit"/>
              <a:buNone/>
              <a:defRPr sz="1500">
                <a:latin typeface="Outfit"/>
                <a:ea typeface="Outfit"/>
                <a:cs typeface="Outfit"/>
                <a:sym typeface="Outfit"/>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5">
  <p:cSld name="BLANK_1_1_1_1_1_1_1_1_1_1_1_2_1_1">
    <p:bg>
      <p:bgPr>
        <a:solidFill>
          <a:schemeClr val="lt2"/>
        </a:solidFill>
      </p:bgPr>
    </p:bg>
    <p:spTree>
      <p:nvGrpSpPr>
        <p:cNvPr id="496" name="Shape 496"/>
        <p:cNvGrpSpPr/>
        <p:nvPr/>
      </p:nvGrpSpPr>
      <p:grpSpPr>
        <a:xfrm>
          <a:off x="0" y="0"/>
          <a:ext cx="0" cy="0"/>
          <a:chOff x="0" y="0"/>
          <a:chExt cx="0" cy="0"/>
        </a:xfrm>
      </p:grpSpPr>
      <p:sp>
        <p:nvSpPr>
          <p:cNvPr id="497" name="Google Shape;497;p56"/>
          <p:cNvSpPr/>
          <p:nvPr>
            <p:ph idx="2" type="pic"/>
          </p:nvPr>
        </p:nvSpPr>
        <p:spPr>
          <a:xfrm>
            <a:off x="284650" y="2623125"/>
            <a:ext cx="723300" cy="1011600"/>
          </a:xfrm>
          <a:prstGeom prst="roundRect">
            <a:avLst>
              <a:gd fmla="val 16667" name="adj"/>
            </a:avLst>
          </a:prstGeom>
          <a:noFill/>
          <a:ln>
            <a:noFill/>
          </a:ln>
        </p:spPr>
      </p:sp>
      <p:sp>
        <p:nvSpPr>
          <p:cNvPr id="498" name="Google Shape;498;p56"/>
          <p:cNvSpPr txBox="1"/>
          <p:nvPr>
            <p:ph type="title"/>
          </p:nvPr>
        </p:nvSpPr>
        <p:spPr>
          <a:xfrm>
            <a:off x="284775" y="282900"/>
            <a:ext cx="7851300" cy="620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99" name="Google Shape;499;p56"/>
          <p:cNvSpPr txBox="1"/>
          <p:nvPr>
            <p:ph idx="1" type="subTitle"/>
          </p:nvPr>
        </p:nvSpPr>
        <p:spPr>
          <a:xfrm>
            <a:off x="1009725"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00" name="Google Shape;500;p56"/>
          <p:cNvSpPr/>
          <p:nvPr>
            <p:ph idx="3" type="pic"/>
          </p:nvPr>
        </p:nvSpPr>
        <p:spPr>
          <a:xfrm>
            <a:off x="284650" y="3739875"/>
            <a:ext cx="723300" cy="1011600"/>
          </a:xfrm>
          <a:prstGeom prst="roundRect">
            <a:avLst>
              <a:gd fmla="val 16667" name="adj"/>
            </a:avLst>
          </a:prstGeom>
          <a:noFill/>
          <a:ln>
            <a:noFill/>
          </a:ln>
        </p:spPr>
      </p:sp>
      <p:sp>
        <p:nvSpPr>
          <p:cNvPr id="501" name="Google Shape;501;p56"/>
          <p:cNvSpPr/>
          <p:nvPr>
            <p:ph idx="4" type="pic"/>
          </p:nvPr>
        </p:nvSpPr>
        <p:spPr>
          <a:xfrm>
            <a:off x="3178288" y="2623125"/>
            <a:ext cx="723300" cy="1011600"/>
          </a:xfrm>
          <a:prstGeom prst="roundRect">
            <a:avLst>
              <a:gd fmla="val 16667" name="adj"/>
            </a:avLst>
          </a:prstGeom>
          <a:noFill/>
          <a:ln>
            <a:noFill/>
          </a:ln>
        </p:spPr>
      </p:sp>
      <p:sp>
        <p:nvSpPr>
          <p:cNvPr id="502" name="Google Shape;502;p56"/>
          <p:cNvSpPr/>
          <p:nvPr>
            <p:ph idx="5" type="pic"/>
          </p:nvPr>
        </p:nvSpPr>
        <p:spPr>
          <a:xfrm>
            <a:off x="3178288" y="3739875"/>
            <a:ext cx="723300" cy="1011600"/>
          </a:xfrm>
          <a:prstGeom prst="roundRect">
            <a:avLst>
              <a:gd fmla="val 16667" name="adj"/>
            </a:avLst>
          </a:prstGeom>
          <a:noFill/>
          <a:ln>
            <a:noFill/>
          </a:ln>
        </p:spPr>
      </p:sp>
      <p:sp>
        <p:nvSpPr>
          <p:cNvPr id="503" name="Google Shape;503;p56"/>
          <p:cNvSpPr/>
          <p:nvPr>
            <p:ph idx="6" type="pic"/>
          </p:nvPr>
        </p:nvSpPr>
        <p:spPr>
          <a:xfrm>
            <a:off x="6071925" y="2623125"/>
            <a:ext cx="723300" cy="1011600"/>
          </a:xfrm>
          <a:prstGeom prst="roundRect">
            <a:avLst>
              <a:gd fmla="val 16667" name="adj"/>
            </a:avLst>
          </a:prstGeom>
          <a:noFill/>
          <a:ln>
            <a:noFill/>
          </a:ln>
        </p:spPr>
      </p:sp>
      <p:sp>
        <p:nvSpPr>
          <p:cNvPr id="504" name="Google Shape;504;p56"/>
          <p:cNvSpPr/>
          <p:nvPr>
            <p:ph idx="7" type="pic"/>
          </p:nvPr>
        </p:nvSpPr>
        <p:spPr>
          <a:xfrm>
            <a:off x="6071925" y="3739875"/>
            <a:ext cx="723300" cy="1011600"/>
          </a:xfrm>
          <a:prstGeom prst="roundRect">
            <a:avLst>
              <a:gd fmla="val 16667" name="adj"/>
            </a:avLst>
          </a:prstGeom>
          <a:noFill/>
          <a:ln>
            <a:noFill/>
          </a:ln>
        </p:spPr>
      </p:sp>
      <p:sp>
        <p:nvSpPr>
          <p:cNvPr id="505" name="Google Shape;505;p56"/>
          <p:cNvSpPr txBox="1"/>
          <p:nvPr>
            <p:ph idx="8" type="subTitle"/>
          </p:nvPr>
        </p:nvSpPr>
        <p:spPr>
          <a:xfrm>
            <a:off x="3902538"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06" name="Google Shape;506;p56"/>
          <p:cNvSpPr txBox="1"/>
          <p:nvPr>
            <p:ph idx="9" type="subTitle"/>
          </p:nvPr>
        </p:nvSpPr>
        <p:spPr>
          <a:xfrm>
            <a:off x="6795350" y="4145850"/>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07" name="Google Shape;507;p56"/>
          <p:cNvSpPr txBox="1"/>
          <p:nvPr>
            <p:ph idx="13" type="subTitle"/>
          </p:nvPr>
        </p:nvSpPr>
        <p:spPr>
          <a:xfrm>
            <a:off x="1009725"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08" name="Google Shape;508;p56"/>
          <p:cNvSpPr txBox="1"/>
          <p:nvPr>
            <p:ph idx="14" type="subTitle"/>
          </p:nvPr>
        </p:nvSpPr>
        <p:spPr>
          <a:xfrm>
            <a:off x="3902538"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09" name="Google Shape;509;p56"/>
          <p:cNvSpPr txBox="1"/>
          <p:nvPr>
            <p:ph idx="15" type="subTitle"/>
          </p:nvPr>
        </p:nvSpPr>
        <p:spPr>
          <a:xfrm>
            <a:off x="6795350" y="3028725"/>
            <a:ext cx="2064000" cy="605100"/>
          </a:xfrm>
          <a:prstGeom prst="rect">
            <a:avLst/>
          </a:prstGeom>
        </p:spPr>
        <p:txBody>
          <a:bodyPr anchorCtr="0" anchor="b" bIns="137150" lIns="137150" spcFirstLastPara="1" rIns="182875" wrap="square" tIns="0">
            <a:noAutofit/>
          </a:bodyPr>
          <a:lstStyle>
            <a:lvl1pPr lvl="0">
              <a:lnSpc>
                <a:spcPct val="90000"/>
              </a:lnSpc>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p:cSld name="CUSTOM_5">
    <p:spTree>
      <p:nvGrpSpPr>
        <p:cNvPr id="510" name="Shape 510"/>
        <p:cNvGrpSpPr/>
        <p:nvPr/>
      </p:nvGrpSpPr>
      <p:grpSpPr>
        <a:xfrm>
          <a:off x="0" y="0"/>
          <a:ext cx="0" cy="0"/>
          <a:chOff x="0" y="0"/>
          <a:chExt cx="0" cy="0"/>
        </a:xfrm>
      </p:grpSpPr>
      <p:sp>
        <p:nvSpPr>
          <p:cNvPr id="511" name="Google Shape;511;p57"/>
          <p:cNvSpPr txBox="1"/>
          <p:nvPr>
            <p:ph type="title"/>
          </p:nvPr>
        </p:nvSpPr>
        <p:spPr>
          <a:xfrm>
            <a:off x="284775" y="282900"/>
            <a:ext cx="85824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12" name="Google Shape;512;p57"/>
          <p:cNvSpPr txBox="1"/>
          <p:nvPr>
            <p:ph idx="1" type="subTitle"/>
          </p:nvPr>
        </p:nvSpPr>
        <p:spPr>
          <a:xfrm>
            <a:off x="18026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solidFill>
                  <a:schemeClr val="lt2"/>
                </a:solidFill>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513" name="Google Shape;513;p57"/>
          <p:cNvSpPr txBox="1"/>
          <p:nvPr>
            <p:ph idx="2" type="subTitle"/>
          </p:nvPr>
        </p:nvSpPr>
        <p:spPr>
          <a:xfrm>
            <a:off x="36109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514" name="Google Shape;514;p57"/>
          <p:cNvSpPr txBox="1"/>
          <p:nvPr>
            <p:ph idx="3" type="subTitle"/>
          </p:nvPr>
        </p:nvSpPr>
        <p:spPr>
          <a:xfrm>
            <a:off x="54192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515" name="Google Shape;515;p57"/>
          <p:cNvSpPr txBox="1"/>
          <p:nvPr>
            <p:ph idx="4" type="subTitle"/>
          </p:nvPr>
        </p:nvSpPr>
        <p:spPr>
          <a:xfrm>
            <a:off x="7227575" y="2040250"/>
            <a:ext cx="1468500" cy="333300"/>
          </a:xfrm>
          <a:prstGeom prst="rect">
            <a:avLst/>
          </a:prstGeom>
        </p:spPr>
        <p:txBody>
          <a:bodyPr anchorCtr="0" anchor="t" bIns="0" lIns="0" spcFirstLastPara="1" rIns="0"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516" name="Google Shape;516;p57"/>
          <p:cNvSpPr txBox="1"/>
          <p:nvPr>
            <p:ph idx="5"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SzPts val="600"/>
              <a:buNone/>
              <a:defRPr sz="600"/>
            </a:lvl2pPr>
            <a:lvl3pPr lvl="2">
              <a:spcBef>
                <a:spcPts val="0"/>
              </a:spcBef>
              <a:spcAft>
                <a:spcPts val="0"/>
              </a:spcAft>
              <a:buSzPts val="600"/>
              <a:buNone/>
              <a:defRPr sz="600"/>
            </a:lvl3pPr>
            <a:lvl4pPr lvl="3">
              <a:spcBef>
                <a:spcPts val="0"/>
              </a:spcBef>
              <a:spcAft>
                <a:spcPts val="0"/>
              </a:spcAft>
              <a:buSzPts val="600"/>
              <a:buNone/>
              <a:defRPr sz="600"/>
            </a:lvl4pPr>
            <a:lvl5pPr lvl="4">
              <a:spcBef>
                <a:spcPts val="0"/>
              </a:spcBef>
              <a:spcAft>
                <a:spcPts val="0"/>
              </a:spcAft>
              <a:buSzPts val="600"/>
              <a:buNone/>
              <a:defRPr sz="600"/>
            </a:lvl5pPr>
            <a:lvl6pPr lvl="5">
              <a:spcBef>
                <a:spcPts val="0"/>
              </a:spcBef>
              <a:spcAft>
                <a:spcPts val="0"/>
              </a:spcAft>
              <a:buSzPts val="600"/>
              <a:buNone/>
              <a:defRPr sz="600"/>
            </a:lvl6pPr>
            <a:lvl7pPr lvl="6">
              <a:spcBef>
                <a:spcPts val="0"/>
              </a:spcBef>
              <a:spcAft>
                <a:spcPts val="0"/>
              </a:spcAft>
              <a:buSzPts val="600"/>
              <a:buNone/>
              <a:defRPr sz="600"/>
            </a:lvl7pPr>
            <a:lvl8pPr lvl="7">
              <a:spcBef>
                <a:spcPts val="0"/>
              </a:spcBef>
              <a:spcAft>
                <a:spcPts val="0"/>
              </a:spcAft>
              <a:buSzPts val="600"/>
              <a:buNone/>
              <a:defRPr sz="600"/>
            </a:lvl8pPr>
            <a:lvl9pPr lvl="8">
              <a:spcBef>
                <a:spcPts val="0"/>
              </a:spcBef>
              <a:spcAft>
                <a:spcPts val="0"/>
              </a:spcAft>
              <a:buSzPts val="600"/>
              <a:buNone/>
              <a:defRPr sz="600"/>
            </a:lvl9pPr>
          </a:lstStyle>
          <a:p/>
        </p:txBody>
      </p:sp>
      <p:sp>
        <p:nvSpPr>
          <p:cNvPr id="517" name="Google Shape;517;p57"/>
          <p:cNvSpPr txBox="1"/>
          <p:nvPr>
            <p:ph idx="6"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SzPts val="600"/>
              <a:buNone/>
              <a:defRPr sz="600"/>
            </a:lvl2pPr>
            <a:lvl3pPr lvl="2" algn="r">
              <a:spcBef>
                <a:spcPts val="0"/>
              </a:spcBef>
              <a:spcAft>
                <a:spcPts val="0"/>
              </a:spcAft>
              <a:buSzPts val="600"/>
              <a:buNone/>
              <a:defRPr sz="600"/>
            </a:lvl3pPr>
            <a:lvl4pPr lvl="3" algn="r">
              <a:spcBef>
                <a:spcPts val="0"/>
              </a:spcBef>
              <a:spcAft>
                <a:spcPts val="0"/>
              </a:spcAft>
              <a:buSzPts val="600"/>
              <a:buNone/>
              <a:defRPr sz="600"/>
            </a:lvl4pPr>
            <a:lvl5pPr lvl="4" algn="r">
              <a:spcBef>
                <a:spcPts val="0"/>
              </a:spcBef>
              <a:spcAft>
                <a:spcPts val="0"/>
              </a:spcAft>
              <a:buSzPts val="600"/>
              <a:buNone/>
              <a:defRPr sz="600"/>
            </a:lvl5pPr>
            <a:lvl6pPr lvl="5" algn="r">
              <a:spcBef>
                <a:spcPts val="0"/>
              </a:spcBef>
              <a:spcAft>
                <a:spcPts val="0"/>
              </a:spcAft>
              <a:buSzPts val="600"/>
              <a:buNone/>
              <a:defRPr sz="600"/>
            </a:lvl6pPr>
            <a:lvl7pPr lvl="6" algn="r">
              <a:spcBef>
                <a:spcPts val="0"/>
              </a:spcBef>
              <a:spcAft>
                <a:spcPts val="0"/>
              </a:spcAft>
              <a:buSzPts val="600"/>
              <a:buNone/>
              <a:defRPr sz="600"/>
            </a:lvl7pPr>
            <a:lvl8pPr lvl="7" algn="r">
              <a:spcBef>
                <a:spcPts val="0"/>
              </a:spcBef>
              <a:spcAft>
                <a:spcPts val="0"/>
              </a:spcAft>
              <a:buSzPts val="600"/>
              <a:buNone/>
              <a:defRPr sz="600"/>
            </a:lvl8pPr>
            <a:lvl9pPr lvl="8" algn="r">
              <a:spcBef>
                <a:spcPts val="0"/>
              </a:spcBef>
              <a:spcAft>
                <a:spcPts val="0"/>
              </a:spcAft>
              <a:buSzPts val="600"/>
              <a:buNone/>
              <a:defRPr sz="6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518" name="Shape 518"/>
        <p:cNvGrpSpPr/>
        <p:nvPr/>
      </p:nvGrpSpPr>
      <p:grpSpPr>
        <a:xfrm>
          <a:off x="0" y="0"/>
          <a:ext cx="0" cy="0"/>
          <a:chOff x="0" y="0"/>
          <a:chExt cx="0" cy="0"/>
        </a:xfrm>
      </p:grpSpPr>
      <p:sp>
        <p:nvSpPr>
          <p:cNvPr id="519" name="Google Shape;519;p58"/>
          <p:cNvSpPr/>
          <p:nvPr>
            <p:ph idx="2" type="pic"/>
          </p:nvPr>
        </p:nvSpPr>
        <p:spPr>
          <a:xfrm>
            <a:off x="2210800" y="1984500"/>
            <a:ext cx="1828800" cy="1828800"/>
          </a:xfrm>
          <a:prstGeom prst="ellipse">
            <a:avLst/>
          </a:prstGeom>
          <a:noFill/>
          <a:ln cap="flat" cmpd="sng" w="9525">
            <a:solidFill>
              <a:schemeClr val="dk2"/>
            </a:solidFill>
            <a:prstDash val="solid"/>
            <a:round/>
            <a:headEnd len="sm" w="sm" type="none"/>
            <a:tailEnd len="sm" w="sm" type="none"/>
          </a:ln>
        </p:spPr>
      </p:sp>
      <p:sp>
        <p:nvSpPr>
          <p:cNvPr id="520" name="Google Shape;520;p58"/>
          <p:cNvSpPr txBox="1"/>
          <p:nvPr>
            <p:ph type="title"/>
          </p:nvPr>
        </p:nvSpPr>
        <p:spPr>
          <a:xfrm>
            <a:off x="1739950" y="282900"/>
            <a:ext cx="42342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21" name="Google Shape;521;p58"/>
          <p:cNvSpPr txBox="1"/>
          <p:nvPr>
            <p:ph idx="1" type="body"/>
          </p:nvPr>
        </p:nvSpPr>
        <p:spPr>
          <a:xfrm>
            <a:off x="4624900" y="3199050"/>
            <a:ext cx="2787600" cy="1436100"/>
          </a:xfrm>
          <a:prstGeom prst="rect">
            <a:avLst/>
          </a:prstGeom>
        </p:spPr>
        <p:txBody>
          <a:bodyPr anchorCtr="0" anchor="t" bIns="0" lIns="0" spcFirstLastPara="1" rIns="0" wrap="square" tIns="0">
            <a:noAutofit/>
          </a:bodyPr>
          <a:lstStyle>
            <a:lvl1pPr indent="-292100" lvl="0" marL="4572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1pPr>
            <a:lvl2pPr indent="-292100" lvl="1" marL="9144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2pPr>
            <a:lvl3pPr indent="-292100" lvl="2" marL="13716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3pPr>
            <a:lvl4pPr indent="-292100" lvl="3" marL="18288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4pPr>
            <a:lvl5pPr indent="-292100" lvl="4" marL="22860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5pPr>
            <a:lvl6pPr indent="-292100" lvl="5" marL="27432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6pPr>
            <a:lvl7pPr indent="-292100" lvl="6" marL="32004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7pPr>
            <a:lvl8pPr indent="-292100" lvl="7" marL="36576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8pPr>
            <a:lvl9pPr indent="-292100" lvl="8" marL="4114800">
              <a:lnSpc>
                <a:spcPct val="115000"/>
              </a:lnSpc>
              <a:spcBef>
                <a:spcPts val="0"/>
              </a:spcBef>
              <a:spcAft>
                <a:spcPts val="0"/>
              </a:spcAft>
              <a:buSzPts val="1000"/>
              <a:buFont typeface="Instrument Sans SemiBold"/>
              <a:buChar char="■"/>
              <a:defRPr sz="1000">
                <a:latin typeface="Instrument Sans SemiBold"/>
                <a:ea typeface="Instrument Sans SemiBold"/>
                <a:cs typeface="Instrument Sans SemiBold"/>
                <a:sym typeface="Instrument Sans SemiBold"/>
              </a:defRPr>
            </a:lvl9pPr>
          </a:lstStyle>
          <a:p/>
        </p:txBody>
      </p:sp>
      <p:sp>
        <p:nvSpPr>
          <p:cNvPr id="522" name="Google Shape;522;p58"/>
          <p:cNvSpPr txBox="1"/>
          <p:nvPr>
            <p:ph idx="3"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523" name="Google Shape;523;p58"/>
          <p:cNvSpPr txBox="1"/>
          <p:nvPr>
            <p:ph idx="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24" name="Google Shape;524;p58"/>
          <p:cNvSpPr txBox="1"/>
          <p:nvPr>
            <p:ph idx="5"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525" name="Google Shape;525;p58"/>
          <p:cNvSpPr txBox="1"/>
          <p:nvPr>
            <p:ph idx="6" type="body"/>
          </p:nvPr>
        </p:nvSpPr>
        <p:spPr>
          <a:xfrm>
            <a:off x="5412150" y="1666450"/>
            <a:ext cx="3421500" cy="969600"/>
          </a:xfrm>
          <a:prstGeom prst="rect">
            <a:avLst/>
          </a:prstGeom>
        </p:spPr>
        <p:txBody>
          <a:bodyPr anchorCtr="0" anchor="t" bIns="0" lIns="0" spcFirstLastPara="1" rIns="182875" wrap="square" tIns="0">
            <a:noAutofit/>
          </a:bodyPr>
          <a:lstStyle>
            <a:lvl1pPr indent="-317500" lvl="0" marL="457200">
              <a:lnSpc>
                <a:spcPct val="90000"/>
              </a:lnSpc>
              <a:spcBef>
                <a:spcPts val="0"/>
              </a:spcBef>
              <a:spcAft>
                <a:spcPts val="0"/>
              </a:spcAft>
              <a:buSzPts val="1400"/>
              <a:buFont typeface="Outfit"/>
              <a:buChar char="●"/>
              <a:defRPr sz="1400">
                <a:latin typeface="Outfit"/>
                <a:ea typeface="Outfit"/>
                <a:cs typeface="Outfit"/>
                <a:sym typeface="Outfit"/>
              </a:defRPr>
            </a:lvl1pPr>
            <a:lvl2pPr indent="-317500" lvl="1" marL="914400">
              <a:lnSpc>
                <a:spcPct val="90000"/>
              </a:lnSpc>
              <a:spcBef>
                <a:spcPts val="0"/>
              </a:spcBef>
              <a:spcAft>
                <a:spcPts val="0"/>
              </a:spcAft>
              <a:buSzPts val="1400"/>
              <a:buFont typeface="Outfit"/>
              <a:buChar char="○"/>
              <a:defRPr sz="1400">
                <a:latin typeface="Outfit"/>
                <a:ea typeface="Outfit"/>
                <a:cs typeface="Outfit"/>
                <a:sym typeface="Outfit"/>
              </a:defRPr>
            </a:lvl2pPr>
            <a:lvl3pPr indent="-317500" lvl="2" marL="1371600">
              <a:lnSpc>
                <a:spcPct val="90000"/>
              </a:lnSpc>
              <a:spcBef>
                <a:spcPts val="0"/>
              </a:spcBef>
              <a:spcAft>
                <a:spcPts val="0"/>
              </a:spcAft>
              <a:buSzPts val="1400"/>
              <a:buFont typeface="Outfit"/>
              <a:buChar char="■"/>
              <a:defRPr sz="1400">
                <a:latin typeface="Outfit"/>
                <a:ea typeface="Outfit"/>
                <a:cs typeface="Outfit"/>
                <a:sym typeface="Outfit"/>
              </a:defRPr>
            </a:lvl3pPr>
            <a:lvl4pPr indent="-317500" lvl="3" marL="1828800">
              <a:lnSpc>
                <a:spcPct val="90000"/>
              </a:lnSpc>
              <a:spcBef>
                <a:spcPts val="0"/>
              </a:spcBef>
              <a:spcAft>
                <a:spcPts val="0"/>
              </a:spcAft>
              <a:buSzPts val="1400"/>
              <a:buFont typeface="Outfit"/>
              <a:buChar char="●"/>
              <a:defRPr sz="1400">
                <a:latin typeface="Outfit"/>
                <a:ea typeface="Outfit"/>
                <a:cs typeface="Outfit"/>
                <a:sym typeface="Outfit"/>
              </a:defRPr>
            </a:lvl4pPr>
            <a:lvl5pPr indent="-317500" lvl="4" marL="2286000">
              <a:lnSpc>
                <a:spcPct val="90000"/>
              </a:lnSpc>
              <a:spcBef>
                <a:spcPts val="0"/>
              </a:spcBef>
              <a:spcAft>
                <a:spcPts val="0"/>
              </a:spcAft>
              <a:buSzPts val="1400"/>
              <a:buFont typeface="Outfit"/>
              <a:buChar char="○"/>
              <a:defRPr sz="1400">
                <a:latin typeface="Outfit"/>
                <a:ea typeface="Outfit"/>
                <a:cs typeface="Outfit"/>
                <a:sym typeface="Outfit"/>
              </a:defRPr>
            </a:lvl5pPr>
            <a:lvl6pPr indent="-317500" lvl="5" marL="2743200">
              <a:lnSpc>
                <a:spcPct val="90000"/>
              </a:lnSpc>
              <a:spcBef>
                <a:spcPts val="0"/>
              </a:spcBef>
              <a:spcAft>
                <a:spcPts val="0"/>
              </a:spcAft>
              <a:buSzPts val="1400"/>
              <a:buFont typeface="Outfit"/>
              <a:buChar char="■"/>
              <a:defRPr sz="1400">
                <a:latin typeface="Outfit"/>
                <a:ea typeface="Outfit"/>
                <a:cs typeface="Outfit"/>
                <a:sym typeface="Outfit"/>
              </a:defRPr>
            </a:lvl6pPr>
            <a:lvl7pPr indent="-317500" lvl="6" marL="3200400">
              <a:lnSpc>
                <a:spcPct val="90000"/>
              </a:lnSpc>
              <a:spcBef>
                <a:spcPts val="0"/>
              </a:spcBef>
              <a:spcAft>
                <a:spcPts val="0"/>
              </a:spcAft>
              <a:buSzPts val="1400"/>
              <a:buFont typeface="Outfit"/>
              <a:buChar char="●"/>
              <a:defRPr sz="1400">
                <a:latin typeface="Outfit"/>
                <a:ea typeface="Outfit"/>
                <a:cs typeface="Outfit"/>
                <a:sym typeface="Outfit"/>
              </a:defRPr>
            </a:lvl7pPr>
            <a:lvl8pPr indent="-317500" lvl="7" marL="3657600">
              <a:lnSpc>
                <a:spcPct val="90000"/>
              </a:lnSpc>
              <a:spcBef>
                <a:spcPts val="0"/>
              </a:spcBef>
              <a:spcAft>
                <a:spcPts val="0"/>
              </a:spcAft>
              <a:buSzPts val="1400"/>
              <a:buFont typeface="Outfit"/>
              <a:buChar char="○"/>
              <a:defRPr sz="1400">
                <a:latin typeface="Outfit"/>
                <a:ea typeface="Outfit"/>
                <a:cs typeface="Outfit"/>
                <a:sym typeface="Outfit"/>
              </a:defRPr>
            </a:lvl8pPr>
            <a:lvl9pPr indent="-317500" lvl="8" marL="4114800">
              <a:lnSpc>
                <a:spcPct val="90000"/>
              </a:lnSpc>
              <a:spcBef>
                <a:spcPts val="0"/>
              </a:spcBef>
              <a:spcAft>
                <a:spcPts val="0"/>
              </a:spcAft>
              <a:buSzPts val="1400"/>
              <a:buFont typeface="Outfit"/>
              <a:buChar char="■"/>
              <a:defRPr sz="1400">
                <a:latin typeface="Outfit"/>
                <a:ea typeface="Outfit"/>
                <a:cs typeface="Outfit"/>
                <a:sym typeface="Outfit"/>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3">
  <p:cSld name="CUSTOM_10">
    <p:spTree>
      <p:nvGrpSpPr>
        <p:cNvPr id="526" name="Shape 526"/>
        <p:cNvGrpSpPr/>
        <p:nvPr/>
      </p:nvGrpSpPr>
      <p:grpSpPr>
        <a:xfrm>
          <a:off x="0" y="0"/>
          <a:ext cx="0" cy="0"/>
          <a:chOff x="0" y="0"/>
          <a:chExt cx="0" cy="0"/>
        </a:xfrm>
      </p:grpSpPr>
      <p:sp>
        <p:nvSpPr>
          <p:cNvPr id="527" name="Google Shape;527;p59"/>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528" name="Google Shape;528;p59"/>
          <p:cNvSpPr txBox="1"/>
          <p:nvPr>
            <p:ph idx="2" type="body"/>
          </p:nvPr>
        </p:nvSpPr>
        <p:spPr>
          <a:xfrm>
            <a:off x="4223075" y="3141232"/>
            <a:ext cx="2787600" cy="1223700"/>
          </a:xfrm>
          <a:prstGeom prst="rect">
            <a:avLst/>
          </a:prstGeom>
        </p:spPr>
        <p:txBody>
          <a:bodyPr anchorCtr="0" anchor="t" bIns="182875" lIns="164575" spcFirstLastPara="1" rIns="1645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29" name="Google Shape;529;p59"/>
          <p:cNvSpPr txBox="1"/>
          <p:nvPr>
            <p:ph type="title"/>
          </p:nvPr>
        </p:nvSpPr>
        <p:spPr>
          <a:xfrm>
            <a:off x="4223075" y="2623350"/>
            <a:ext cx="2443500" cy="409500"/>
          </a:xfrm>
          <a:prstGeom prst="rect">
            <a:avLst/>
          </a:prstGeom>
        </p:spPr>
        <p:txBody>
          <a:bodyPr anchorCtr="0" anchor="t" bIns="0" lIns="164575" spcFirstLastPara="1" rIns="0" wrap="square" tIns="164575">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30" name="Google Shape;530;p59"/>
          <p:cNvSpPr/>
          <p:nvPr>
            <p:ph idx="3" type="pic"/>
          </p:nvPr>
        </p:nvSpPr>
        <p:spPr>
          <a:xfrm>
            <a:off x="1901125" y="476725"/>
            <a:ext cx="383700" cy="398100"/>
          </a:xfrm>
          <a:prstGeom prst="roundRect">
            <a:avLst>
              <a:gd fmla="val 16667" name="adj"/>
            </a:avLst>
          </a:prstGeom>
          <a:noFill/>
          <a:ln>
            <a:noFill/>
          </a:ln>
        </p:spPr>
      </p:sp>
      <p:sp>
        <p:nvSpPr>
          <p:cNvPr id="531" name="Google Shape;531;p59"/>
          <p:cNvSpPr txBox="1"/>
          <p:nvPr>
            <p:ph idx="4" type="title"/>
          </p:nvPr>
        </p:nvSpPr>
        <p:spPr>
          <a:xfrm>
            <a:off x="3072075" y="282900"/>
            <a:ext cx="5787300" cy="21123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2400"/>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532" name="Google Shape;532;p59"/>
          <p:cNvSpPr txBox="1"/>
          <p:nvPr>
            <p:ph idx="5" type="title"/>
          </p:nvPr>
        </p:nvSpPr>
        <p:spPr>
          <a:xfrm>
            <a:off x="1731400" y="3108325"/>
            <a:ext cx="2337000" cy="15267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533" name="Google Shape;533;p59"/>
          <p:cNvSpPr txBox="1"/>
          <p:nvPr>
            <p:ph idx="6" type="title"/>
          </p:nvPr>
        </p:nvSpPr>
        <p:spPr>
          <a:xfrm>
            <a:off x="7116525" y="2623350"/>
            <a:ext cx="1742400" cy="409500"/>
          </a:xfrm>
          <a:prstGeom prst="rect">
            <a:avLst/>
          </a:prstGeom>
        </p:spPr>
        <p:txBody>
          <a:bodyPr anchorCtr="0" anchor="t" bIns="0" lIns="164575" spcFirstLastPara="1" rIns="0" wrap="square" tIns="164575">
            <a:noAutofit/>
          </a:bodyPr>
          <a:lstStyle>
            <a:lvl1pPr lvl="0">
              <a:lnSpc>
                <a:spcPct val="115000"/>
              </a:lnSpc>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534" name="Google Shape;534;p59"/>
          <p:cNvSpPr txBox="1"/>
          <p:nvPr>
            <p:ph idx="7" type="body"/>
          </p:nvPr>
        </p:nvSpPr>
        <p:spPr>
          <a:xfrm>
            <a:off x="7116525" y="3141225"/>
            <a:ext cx="1742400" cy="1223700"/>
          </a:xfrm>
          <a:prstGeom prst="rect">
            <a:avLst/>
          </a:prstGeom>
        </p:spPr>
        <p:txBody>
          <a:bodyPr anchorCtr="0" anchor="t" bIns="182875" lIns="164575" spcFirstLastPara="1" rIns="1645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35" name="Google Shape;535;p59"/>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36" name="Google Shape;536;p59"/>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3">
    <p:spTree>
      <p:nvGrpSpPr>
        <p:cNvPr id="537" name="Shape 537"/>
        <p:cNvGrpSpPr/>
        <p:nvPr/>
      </p:nvGrpSpPr>
      <p:grpSpPr>
        <a:xfrm>
          <a:off x="0" y="0"/>
          <a:ext cx="0" cy="0"/>
          <a:chOff x="0" y="0"/>
          <a:chExt cx="0" cy="0"/>
        </a:xfrm>
      </p:grpSpPr>
      <p:sp>
        <p:nvSpPr>
          <p:cNvPr id="538" name="Google Shape;538;p60"/>
          <p:cNvSpPr txBox="1"/>
          <p:nvPr>
            <p:ph type="title"/>
          </p:nvPr>
        </p:nvSpPr>
        <p:spPr>
          <a:xfrm>
            <a:off x="1731400" y="435300"/>
            <a:ext cx="35106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39" name="Google Shape;539;p60"/>
          <p:cNvSpPr txBox="1"/>
          <p:nvPr>
            <p:ph idx="1" type="body"/>
          </p:nvPr>
        </p:nvSpPr>
        <p:spPr>
          <a:xfrm>
            <a:off x="5348925" y="779548"/>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40" name="Google Shape;540;p60"/>
          <p:cNvSpPr txBox="1"/>
          <p:nvPr>
            <p:ph idx="2" type="title"/>
          </p:nvPr>
        </p:nvSpPr>
        <p:spPr>
          <a:xfrm>
            <a:off x="5348925" y="286031"/>
            <a:ext cx="3378900" cy="430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541" name="Google Shape;541;p60"/>
          <p:cNvSpPr txBox="1"/>
          <p:nvPr>
            <p:ph idx="3" type="body"/>
          </p:nvPr>
        </p:nvSpPr>
        <p:spPr>
          <a:xfrm>
            <a:off x="5348925" y="2225851"/>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42" name="Google Shape;542;p60"/>
          <p:cNvSpPr txBox="1"/>
          <p:nvPr>
            <p:ph idx="4" type="title"/>
          </p:nvPr>
        </p:nvSpPr>
        <p:spPr>
          <a:xfrm>
            <a:off x="5348925" y="1767224"/>
            <a:ext cx="3378900" cy="3957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atin typeface="Outfit SemiBold"/>
                <a:ea typeface="Outfit SemiBold"/>
                <a:cs typeface="Outfit SemiBold"/>
                <a:sym typeface="Outfit SemiBold"/>
              </a:defRPr>
            </a:lvl2pPr>
            <a:lvl3pPr lvl="2">
              <a:lnSpc>
                <a:spcPct val="115000"/>
              </a:lnSpc>
              <a:spcBef>
                <a:spcPts val="0"/>
              </a:spcBef>
              <a:spcAft>
                <a:spcPts val="0"/>
              </a:spcAft>
              <a:buNone/>
              <a:defRPr sz="1800">
                <a:latin typeface="Outfit SemiBold"/>
                <a:ea typeface="Outfit SemiBold"/>
                <a:cs typeface="Outfit SemiBold"/>
                <a:sym typeface="Outfit SemiBold"/>
              </a:defRPr>
            </a:lvl3pPr>
            <a:lvl4pPr lvl="3">
              <a:lnSpc>
                <a:spcPct val="115000"/>
              </a:lnSpc>
              <a:spcBef>
                <a:spcPts val="0"/>
              </a:spcBef>
              <a:spcAft>
                <a:spcPts val="0"/>
              </a:spcAft>
              <a:buNone/>
              <a:defRPr sz="1800">
                <a:latin typeface="Outfit SemiBold"/>
                <a:ea typeface="Outfit SemiBold"/>
                <a:cs typeface="Outfit SemiBold"/>
                <a:sym typeface="Outfit SemiBold"/>
              </a:defRPr>
            </a:lvl4pPr>
            <a:lvl5pPr lvl="4">
              <a:lnSpc>
                <a:spcPct val="115000"/>
              </a:lnSpc>
              <a:spcBef>
                <a:spcPts val="0"/>
              </a:spcBef>
              <a:spcAft>
                <a:spcPts val="0"/>
              </a:spcAft>
              <a:buNone/>
              <a:defRPr sz="1800">
                <a:latin typeface="Outfit SemiBold"/>
                <a:ea typeface="Outfit SemiBold"/>
                <a:cs typeface="Outfit SemiBold"/>
                <a:sym typeface="Outfit SemiBold"/>
              </a:defRPr>
            </a:lvl5pPr>
            <a:lvl6pPr lvl="5">
              <a:lnSpc>
                <a:spcPct val="115000"/>
              </a:lnSpc>
              <a:spcBef>
                <a:spcPts val="0"/>
              </a:spcBef>
              <a:spcAft>
                <a:spcPts val="0"/>
              </a:spcAft>
              <a:buNone/>
              <a:defRPr sz="1800">
                <a:latin typeface="Outfit SemiBold"/>
                <a:ea typeface="Outfit SemiBold"/>
                <a:cs typeface="Outfit SemiBold"/>
                <a:sym typeface="Outfit SemiBold"/>
              </a:defRPr>
            </a:lvl6pPr>
            <a:lvl7pPr lvl="6">
              <a:lnSpc>
                <a:spcPct val="115000"/>
              </a:lnSpc>
              <a:spcBef>
                <a:spcPts val="0"/>
              </a:spcBef>
              <a:spcAft>
                <a:spcPts val="0"/>
              </a:spcAft>
              <a:buNone/>
              <a:defRPr sz="1800">
                <a:latin typeface="Outfit SemiBold"/>
                <a:ea typeface="Outfit SemiBold"/>
                <a:cs typeface="Outfit SemiBold"/>
                <a:sym typeface="Outfit SemiBold"/>
              </a:defRPr>
            </a:lvl7pPr>
            <a:lvl8pPr lvl="7">
              <a:lnSpc>
                <a:spcPct val="115000"/>
              </a:lnSpc>
              <a:spcBef>
                <a:spcPts val="0"/>
              </a:spcBef>
              <a:spcAft>
                <a:spcPts val="0"/>
              </a:spcAft>
              <a:buNone/>
              <a:defRPr sz="1800">
                <a:latin typeface="Outfit SemiBold"/>
                <a:ea typeface="Outfit SemiBold"/>
                <a:cs typeface="Outfit SemiBold"/>
                <a:sym typeface="Outfit SemiBold"/>
              </a:defRPr>
            </a:lvl8pPr>
            <a:lvl9pPr lvl="8">
              <a:lnSpc>
                <a:spcPct val="115000"/>
              </a:lnSpc>
              <a:spcBef>
                <a:spcPts val="0"/>
              </a:spcBef>
              <a:spcAft>
                <a:spcPts val="0"/>
              </a:spcAft>
              <a:buNone/>
              <a:defRPr sz="1800">
                <a:latin typeface="Outfit SemiBold"/>
                <a:ea typeface="Outfit SemiBold"/>
                <a:cs typeface="Outfit SemiBold"/>
                <a:sym typeface="Outfit SemiBold"/>
              </a:defRPr>
            </a:lvl9pPr>
          </a:lstStyle>
          <a:p/>
        </p:txBody>
      </p:sp>
      <p:sp>
        <p:nvSpPr>
          <p:cNvPr id="543" name="Google Shape;543;p60"/>
          <p:cNvSpPr txBox="1"/>
          <p:nvPr>
            <p:ph idx="5" type="body"/>
          </p:nvPr>
        </p:nvSpPr>
        <p:spPr>
          <a:xfrm>
            <a:off x="5348925" y="3672155"/>
            <a:ext cx="3510600" cy="7833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544" name="Google Shape;544;p60"/>
          <p:cNvSpPr txBox="1"/>
          <p:nvPr>
            <p:ph idx="6" type="title"/>
          </p:nvPr>
        </p:nvSpPr>
        <p:spPr>
          <a:xfrm>
            <a:off x="5348925" y="3251722"/>
            <a:ext cx="3378900" cy="3576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2pPr>
            <a:lvl3pPr lvl="2">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3pPr>
            <a:lvl4pPr lvl="3">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4pPr>
            <a:lvl5pPr lvl="4">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5pPr>
            <a:lvl6pPr lvl="5">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6pPr>
            <a:lvl7pPr lvl="6">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7pPr>
            <a:lvl8pPr lvl="7">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8pPr>
            <a:lvl9pPr lvl="8">
              <a:lnSpc>
                <a:spcPct val="115000"/>
              </a:lnSpc>
              <a:spcBef>
                <a:spcPts val="0"/>
              </a:spcBef>
              <a:spcAft>
                <a:spcPts val="0"/>
              </a:spcAft>
              <a:buNone/>
              <a:defRPr sz="1800">
                <a:solidFill>
                  <a:schemeClr val="lt2"/>
                </a:solidFill>
                <a:latin typeface="Outfit SemiBold"/>
                <a:ea typeface="Outfit SemiBold"/>
                <a:cs typeface="Outfit SemiBold"/>
                <a:sym typeface="Outfit SemiBold"/>
              </a:defRPr>
            </a:lvl9pPr>
          </a:lstStyle>
          <a:p/>
        </p:txBody>
      </p:sp>
      <p:sp>
        <p:nvSpPr>
          <p:cNvPr id="545" name="Google Shape;545;p60"/>
          <p:cNvSpPr txBox="1"/>
          <p:nvPr>
            <p:ph idx="7"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546" name="Google Shape;546;p60"/>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47" name="Google Shape;547;p60"/>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4">
  <p:cSld name="BLANK_1_1_1_1_1_1_1_1_1_1_1_1_1_1_4">
    <p:spTree>
      <p:nvGrpSpPr>
        <p:cNvPr id="548" name="Shape 548"/>
        <p:cNvGrpSpPr/>
        <p:nvPr/>
      </p:nvGrpSpPr>
      <p:grpSpPr>
        <a:xfrm>
          <a:off x="0" y="0"/>
          <a:ext cx="0" cy="0"/>
          <a:chOff x="0" y="0"/>
          <a:chExt cx="0" cy="0"/>
        </a:xfrm>
      </p:grpSpPr>
      <p:sp>
        <p:nvSpPr>
          <p:cNvPr id="549" name="Google Shape;549;p61"/>
          <p:cNvSpPr txBox="1"/>
          <p:nvPr>
            <p:ph idx="1" type="body"/>
          </p:nvPr>
        </p:nvSpPr>
        <p:spPr>
          <a:xfrm>
            <a:off x="6554750"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50" name="Google Shape;550;p61"/>
          <p:cNvSpPr txBox="1"/>
          <p:nvPr>
            <p:ph idx="2" type="body"/>
          </p:nvPr>
        </p:nvSpPr>
        <p:spPr>
          <a:xfrm>
            <a:off x="1731400"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51" name="Google Shape;551;p61"/>
          <p:cNvSpPr txBox="1"/>
          <p:nvPr>
            <p:ph idx="3" type="body"/>
          </p:nvPr>
        </p:nvSpPr>
        <p:spPr>
          <a:xfrm>
            <a:off x="4143075" y="2509703"/>
            <a:ext cx="2304900" cy="2125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52" name="Google Shape;552;p61"/>
          <p:cNvSpPr txBox="1"/>
          <p:nvPr>
            <p:ph type="title"/>
          </p:nvPr>
        </p:nvSpPr>
        <p:spPr>
          <a:xfrm>
            <a:off x="1731400"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53" name="Google Shape;553;p61"/>
          <p:cNvSpPr txBox="1"/>
          <p:nvPr>
            <p:ph idx="4" type="subTitle"/>
          </p:nvPr>
        </p:nvSpPr>
        <p:spPr>
          <a:xfrm>
            <a:off x="1731400"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554" name="Google Shape;554;p61"/>
          <p:cNvSpPr txBox="1"/>
          <p:nvPr>
            <p:ph idx="5" type="title"/>
          </p:nvPr>
        </p:nvSpPr>
        <p:spPr>
          <a:xfrm>
            <a:off x="4143075"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55" name="Google Shape;555;p61"/>
          <p:cNvSpPr txBox="1"/>
          <p:nvPr>
            <p:ph idx="6" type="subTitle"/>
          </p:nvPr>
        </p:nvSpPr>
        <p:spPr>
          <a:xfrm>
            <a:off x="4143075"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556" name="Google Shape;556;p61"/>
          <p:cNvSpPr txBox="1"/>
          <p:nvPr>
            <p:ph idx="7" type="title"/>
          </p:nvPr>
        </p:nvSpPr>
        <p:spPr>
          <a:xfrm>
            <a:off x="6554750" y="806900"/>
            <a:ext cx="20640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57" name="Google Shape;557;p61"/>
          <p:cNvSpPr txBox="1"/>
          <p:nvPr>
            <p:ph idx="8" type="subTitle"/>
          </p:nvPr>
        </p:nvSpPr>
        <p:spPr>
          <a:xfrm>
            <a:off x="6554750" y="400075"/>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558" name="Google Shape;558;p61"/>
          <p:cNvSpPr txBox="1"/>
          <p:nvPr>
            <p:ph idx="9"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559" name="Google Shape;559;p61"/>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60" name="Google Shape;560;p61"/>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Small">
  <p:cSld name="BLANK_1_1_2">
    <p:spTree>
      <p:nvGrpSpPr>
        <p:cNvPr id="44" name="Shape 44"/>
        <p:cNvGrpSpPr/>
        <p:nvPr/>
      </p:nvGrpSpPr>
      <p:grpSpPr>
        <a:xfrm>
          <a:off x="0" y="0"/>
          <a:ext cx="0" cy="0"/>
          <a:chOff x="0" y="0"/>
          <a:chExt cx="0" cy="0"/>
        </a:xfrm>
      </p:grpSpPr>
      <p:sp>
        <p:nvSpPr>
          <p:cNvPr id="45" name="Google Shape;45;p7"/>
          <p:cNvSpPr/>
          <p:nvPr>
            <p:ph idx="2" type="pic"/>
          </p:nvPr>
        </p:nvSpPr>
        <p:spPr>
          <a:xfrm>
            <a:off x="228600" y="1895250"/>
            <a:ext cx="1118100" cy="1118100"/>
          </a:xfrm>
          <a:prstGeom prst="roundRect">
            <a:avLst>
              <a:gd fmla="val 17439" name="adj"/>
            </a:avLst>
          </a:prstGeom>
          <a:noFill/>
          <a:ln>
            <a:noFill/>
          </a:ln>
        </p:spPr>
      </p:sp>
      <p:sp>
        <p:nvSpPr>
          <p:cNvPr id="46" name="Google Shape;46;p7"/>
          <p:cNvSpPr/>
          <p:nvPr>
            <p:ph idx="3" type="pic"/>
          </p:nvPr>
        </p:nvSpPr>
        <p:spPr>
          <a:xfrm>
            <a:off x="2913463" y="1895250"/>
            <a:ext cx="1118100" cy="1118100"/>
          </a:xfrm>
          <a:prstGeom prst="roundRect">
            <a:avLst>
              <a:gd fmla="val 17439" name="adj"/>
            </a:avLst>
          </a:prstGeom>
          <a:noFill/>
          <a:ln>
            <a:noFill/>
          </a:ln>
        </p:spPr>
      </p:sp>
      <p:sp>
        <p:nvSpPr>
          <p:cNvPr id="47" name="Google Shape;47;p7"/>
          <p:cNvSpPr/>
          <p:nvPr>
            <p:ph idx="4" type="pic"/>
          </p:nvPr>
        </p:nvSpPr>
        <p:spPr>
          <a:xfrm>
            <a:off x="5594838" y="1895250"/>
            <a:ext cx="1118100" cy="1118100"/>
          </a:xfrm>
          <a:prstGeom prst="roundRect">
            <a:avLst>
              <a:gd fmla="val 17439" name="adj"/>
            </a:avLst>
          </a:prstGeom>
          <a:noFill/>
          <a:ln>
            <a:noFill/>
          </a:ln>
        </p:spPr>
      </p:sp>
      <p:sp>
        <p:nvSpPr>
          <p:cNvPr id="48" name="Google Shape;48;p7"/>
          <p:cNvSpPr/>
          <p:nvPr>
            <p:ph idx="5" type="pic"/>
          </p:nvPr>
        </p:nvSpPr>
        <p:spPr>
          <a:xfrm>
            <a:off x="1340925" y="3563600"/>
            <a:ext cx="1118100" cy="1118100"/>
          </a:xfrm>
          <a:prstGeom prst="roundRect">
            <a:avLst>
              <a:gd fmla="val 17439" name="adj"/>
            </a:avLst>
          </a:prstGeom>
          <a:noFill/>
          <a:ln>
            <a:noFill/>
          </a:ln>
        </p:spPr>
      </p:sp>
      <p:sp>
        <p:nvSpPr>
          <p:cNvPr id="49" name="Google Shape;49;p7"/>
          <p:cNvSpPr/>
          <p:nvPr>
            <p:ph idx="6" type="pic"/>
          </p:nvPr>
        </p:nvSpPr>
        <p:spPr>
          <a:xfrm>
            <a:off x="4024275" y="3563600"/>
            <a:ext cx="1118100" cy="1118100"/>
          </a:xfrm>
          <a:prstGeom prst="roundRect">
            <a:avLst>
              <a:gd fmla="val 17439" name="adj"/>
            </a:avLst>
          </a:prstGeom>
          <a:noFill/>
          <a:ln>
            <a:noFill/>
          </a:ln>
        </p:spPr>
      </p:sp>
      <p:sp>
        <p:nvSpPr>
          <p:cNvPr id="50" name="Google Shape;50;p7"/>
          <p:cNvSpPr/>
          <p:nvPr>
            <p:ph idx="7" type="pic"/>
          </p:nvPr>
        </p:nvSpPr>
        <p:spPr>
          <a:xfrm>
            <a:off x="6708900" y="3563600"/>
            <a:ext cx="1118100" cy="1118100"/>
          </a:xfrm>
          <a:prstGeom prst="roundRect">
            <a:avLst>
              <a:gd fmla="val 17439" name="adj"/>
            </a:avLst>
          </a:prstGeom>
          <a:noFill/>
          <a:ln>
            <a:noFill/>
          </a:ln>
        </p:spPr>
      </p:sp>
      <p:sp>
        <p:nvSpPr>
          <p:cNvPr id="51" name="Google Shape;51;p7"/>
          <p:cNvSpPr txBox="1"/>
          <p:nvPr>
            <p:ph idx="1" type="subTitle"/>
          </p:nvPr>
        </p:nvSpPr>
        <p:spPr>
          <a:xfrm>
            <a:off x="1347975" y="2325217"/>
            <a:ext cx="1115700" cy="156900"/>
          </a:xfrm>
          <a:prstGeom prst="rect">
            <a:avLst/>
          </a:prstGeom>
        </p:spPr>
        <p:txBody>
          <a:bodyPr anchorCtr="0" anchor="b" bIns="0" lIns="91425" spcFirstLastPara="1" rIns="91425" wrap="square" tIns="91425">
            <a:noAutofit/>
          </a:bodyPr>
          <a:lstStyle>
            <a:lvl1pPr lvl="0" algn="ctr">
              <a:lnSpc>
                <a:spcPct val="80000"/>
              </a:lnSpc>
              <a:spcBef>
                <a:spcPts val="0"/>
              </a:spcBef>
              <a:spcAft>
                <a:spcPts val="0"/>
              </a:spcAft>
              <a:buNone/>
              <a:defRPr sz="1200"/>
            </a:lvl1pPr>
            <a:lvl2pPr lvl="1">
              <a:lnSpc>
                <a:spcPct val="80000"/>
              </a:lnSpc>
              <a:spcBef>
                <a:spcPts val="0"/>
              </a:spcBef>
              <a:spcAft>
                <a:spcPts val="0"/>
              </a:spcAft>
              <a:buClr>
                <a:schemeClr val="lt1"/>
              </a:buClr>
              <a:buSzPts val="1200"/>
              <a:buFont typeface="Forum"/>
              <a:buNone/>
              <a:defRPr sz="1200">
                <a:latin typeface="Forum"/>
                <a:ea typeface="Forum"/>
                <a:cs typeface="Forum"/>
                <a:sym typeface="Forum"/>
              </a:defRPr>
            </a:lvl2pPr>
            <a:lvl3pPr lvl="2">
              <a:lnSpc>
                <a:spcPct val="80000"/>
              </a:lnSpc>
              <a:spcBef>
                <a:spcPts val="0"/>
              </a:spcBef>
              <a:spcAft>
                <a:spcPts val="0"/>
              </a:spcAft>
              <a:buClr>
                <a:schemeClr val="lt1"/>
              </a:buClr>
              <a:buSzPts val="1200"/>
              <a:buFont typeface="Forum"/>
              <a:buNone/>
              <a:defRPr sz="1200">
                <a:latin typeface="Forum"/>
                <a:ea typeface="Forum"/>
                <a:cs typeface="Forum"/>
                <a:sym typeface="Forum"/>
              </a:defRPr>
            </a:lvl3pPr>
            <a:lvl4pPr lvl="3">
              <a:lnSpc>
                <a:spcPct val="80000"/>
              </a:lnSpc>
              <a:spcBef>
                <a:spcPts val="0"/>
              </a:spcBef>
              <a:spcAft>
                <a:spcPts val="0"/>
              </a:spcAft>
              <a:buClr>
                <a:schemeClr val="lt1"/>
              </a:buClr>
              <a:buSzPts val="1200"/>
              <a:buFont typeface="Forum"/>
              <a:buNone/>
              <a:defRPr sz="1200">
                <a:latin typeface="Forum"/>
                <a:ea typeface="Forum"/>
                <a:cs typeface="Forum"/>
                <a:sym typeface="Forum"/>
              </a:defRPr>
            </a:lvl4pPr>
            <a:lvl5pPr lvl="4">
              <a:lnSpc>
                <a:spcPct val="80000"/>
              </a:lnSpc>
              <a:spcBef>
                <a:spcPts val="0"/>
              </a:spcBef>
              <a:spcAft>
                <a:spcPts val="0"/>
              </a:spcAft>
              <a:buClr>
                <a:schemeClr val="lt1"/>
              </a:buClr>
              <a:buSzPts val="1200"/>
              <a:buFont typeface="Forum"/>
              <a:buNone/>
              <a:defRPr sz="1200">
                <a:latin typeface="Forum"/>
                <a:ea typeface="Forum"/>
                <a:cs typeface="Forum"/>
                <a:sym typeface="Forum"/>
              </a:defRPr>
            </a:lvl5pPr>
            <a:lvl6pPr lvl="5">
              <a:lnSpc>
                <a:spcPct val="80000"/>
              </a:lnSpc>
              <a:spcBef>
                <a:spcPts val="0"/>
              </a:spcBef>
              <a:spcAft>
                <a:spcPts val="0"/>
              </a:spcAft>
              <a:buClr>
                <a:schemeClr val="lt1"/>
              </a:buClr>
              <a:buSzPts val="1200"/>
              <a:buFont typeface="Forum"/>
              <a:buNone/>
              <a:defRPr sz="1200">
                <a:latin typeface="Forum"/>
                <a:ea typeface="Forum"/>
                <a:cs typeface="Forum"/>
                <a:sym typeface="Forum"/>
              </a:defRPr>
            </a:lvl6pPr>
            <a:lvl7pPr lvl="6">
              <a:lnSpc>
                <a:spcPct val="80000"/>
              </a:lnSpc>
              <a:spcBef>
                <a:spcPts val="0"/>
              </a:spcBef>
              <a:spcAft>
                <a:spcPts val="0"/>
              </a:spcAft>
              <a:buClr>
                <a:schemeClr val="lt1"/>
              </a:buClr>
              <a:buSzPts val="1200"/>
              <a:buFont typeface="Forum"/>
              <a:buNone/>
              <a:defRPr sz="1200">
                <a:latin typeface="Forum"/>
                <a:ea typeface="Forum"/>
                <a:cs typeface="Forum"/>
                <a:sym typeface="Forum"/>
              </a:defRPr>
            </a:lvl7pPr>
            <a:lvl8pPr lvl="7">
              <a:lnSpc>
                <a:spcPct val="80000"/>
              </a:lnSpc>
              <a:spcBef>
                <a:spcPts val="0"/>
              </a:spcBef>
              <a:spcAft>
                <a:spcPts val="0"/>
              </a:spcAft>
              <a:buClr>
                <a:schemeClr val="lt1"/>
              </a:buClr>
              <a:buSzPts val="1200"/>
              <a:buFont typeface="Forum"/>
              <a:buNone/>
              <a:defRPr sz="1200">
                <a:latin typeface="Forum"/>
                <a:ea typeface="Forum"/>
                <a:cs typeface="Forum"/>
                <a:sym typeface="Forum"/>
              </a:defRPr>
            </a:lvl8pPr>
            <a:lvl9pPr lvl="8">
              <a:lnSpc>
                <a:spcPct val="80000"/>
              </a:lnSpc>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52" name="Google Shape;52;p7"/>
          <p:cNvSpPr txBox="1"/>
          <p:nvPr>
            <p:ph idx="8" type="subTitle"/>
          </p:nvPr>
        </p:nvSpPr>
        <p:spPr>
          <a:xfrm>
            <a:off x="1347975" y="2538374"/>
            <a:ext cx="1115700" cy="540000"/>
          </a:xfrm>
          <a:prstGeom prst="rect">
            <a:avLst/>
          </a:prstGeom>
        </p:spPr>
        <p:txBody>
          <a:bodyPr anchorCtr="0" anchor="t" bIns="91425" lIns="91425" spcFirstLastPara="1" rIns="91425" wrap="square" tIns="91425">
            <a:noAutofit/>
          </a:bodyPr>
          <a:lstStyle>
            <a:lvl1pPr lvl="0" algn="ctr">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53" name="Google Shape;53;p7"/>
          <p:cNvSpPr txBox="1"/>
          <p:nvPr>
            <p:ph idx="9" type="subTitle"/>
          </p:nvPr>
        </p:nvSpPr>
        <p:spPr>
          <a:xfrm>
            <a:off x="4029350" y="2538374"/>
            <a:ext cx="1115700" cy="540000"/>
          </a:xfrm>
          <a:prstGeom prst="rect">
            <a:avLst/>
          </a:prstGeom>
        </p:spPr>
        <p:txBody>
          <a:bodyPr anchorCtr="0" anchor="t" bIns="91425" lIns="91425" spcFirstLastPara="1" rIns="91425" wrap="square" tIns="91425">
            <a:noAutofit/>
          </a:bodyPr>
          <a:lstStyle>
            <a:lvl1pPr lvl="0" algn="ctr">
              <a:lnSpc>
                <a:spcPct val="60000"/>
              </a:lnSpc>
              <a:spcBef>
                <a:spcPts val="0"/>
              </a:spcBef>
              <a:spcAft>
                <a:spcPts val="0"/>
              </a:spcAf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54" name="Google Shape;54;p7"/>
          <p:cNvSpPr txBox="1"/>
          <p:nvPr>
            <p:ph idx="13" type="subTitle"/>
          </p:nvPr>
        </p:nvSpPr>
        <p:spPr>
          <a:xfrm>
            <a:off x="6726463" y="2538374"/>
            <a:ext cx="1115700" cy="540000"/>
          </a:xfrm>
          <a:prstGeom prst="rect">
            <a:avLst/>
          </a:prstGeom>
        </p:spPr>
        <p:txBody>
          <a:bodyPr anchorCtr="0" anchor="t" bIns="91425" lIns="91425" spcFirstLastPara="1" rIns="91425" wrap="square" tIns="91425">
            <a:noAutofit/>
          </a:bodyPr>
          <a:lstStyle>
            <a:lvl1pPr lvl="0" algn="ctr">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55" name="Google Shape;55;p7"/>
          <p:cNvSpPr txBox="1"/>
          <p:nvPr>
            <p:ph idx="14" type="subTitle"/>
          </p:nvPr>
        </p:nvSpPr>
        <p:spPr>
          <a:xfrm>
            <a:off x="2460300" y="4203499"/>
            <a:ext cx="1115700" cy="540000"/>
          </a:xfrm>
          <a:prstGeom prst="rect">
            <a:avLst/>
          </a:prstGeom>
        </p:spPr>
        <p:txBody>
          <a:bodyPr anchorCtr="0" anchor="t" bIns="91425" lIns="91425" spcFirstLastPara="1" rIns="91425" wrap="square" tIns="91425">
            <a:noAutofit/>
          </a:bodyPr>
          <a:lstStyle>
            <a:lvl1pPr lvl="0" algn="ctr">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56" name="Google Shape;56;p7"/>
          <p:cNvSpPr txBox="1"/>
          <p:nvPr>
            <p:ph idx="15" type="subTitle"/>
          </p:nvPr>
        </p:nvSpPr>
        <p:spPr>
          <a:xfrm>
            <a:off x="5143650" y="4203499"/>
            <a:ext cx="1115700" cy="540000"/>
          </a:xfrm>
          <a:prstGeom prst="rect">
            <a:avLst/>
          </a:prstGeom>
        </p:spPr>
        <p:txBody>
          <a:bodyPr anchorCtr="0" anchor="t" bIns="91425" lIns="91425" spcFirstLastPara="1" rIns="91425" wrap="square" tIns="91425">
            <a:noAutofit/>
          </a:bodyPr>
          <a:lstStyle>
            <a:lvl1pPr lvl="0" algn="ctr">
              <a:lnSpc>
                <a:spcPct val="60000"/>
              </a:lnSpc>
              <a:spcBef>
                <a:spcPts val="0"/>
              </a:spcBef>
              <a:spcAft>
                <a:spcPts val="0"/>
              </a:spcAf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57" name="Google Shape;57;p7"/>
          <p:cNvSpPr txBox="1"/>
          <p:nvPr>
            <p:ph idx="16" type="subTitle"/>
          </p:nvPr>
        </p:nvSpPr>
        <p:spPr>
          <a:xfrm>
            <a:off x="7828275" y="4203499"/>
            <a:ext cx="1115700" cy="540000"/>
          </a:xfrm>
          <a:prstGeom prst="rect">
            <a:avLst/>
          </a:prstGeom>
        </p:spPr>
        <p:txBody>
          <a:bodyPr anchorCtr="0" anchor="t" bIns="91425" lIns="91425" spcFirstLastPara="1" rIns="91425" wrap="square" tIns="91425">
            <a:noAutofit/>
          </a:bodyPr>
          <a:lstStyle>
            <a:lvl1pPr lvl="0" algn="ctr">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58" name="Google Shape;58;p7"/>
          <p:cNvSpPr txBox="1"/>
          <p:nvPr>
            <p:ph type="title"/>
          </p:nvPr>
        </p:nvSpPr>
        <p:spPr>
          <a:xfrm>
            <a:off x="228600" y="399325"/>
            <a:ext cx="3531300" cy="624600"/>
          </a:xfrm>
          <a:prstGeom prst="rect">
            <a:avLst/>
          </a:prstGeom>
        </p:spPr>
        <p:txBody>
          <a:bodyPr anchorCtr="0" anchor="t" bIns="0" lIns="0" spcFirstLastPara="1" rIns="91425" wrap="square" tIns="91425">
            <a:noAutofit/>
          </a:bodyPr>
          <a:lstStyle>
            <a:lvl1pPr lvl="0">
              <a:lnSpc>
                <a:spcPct val="60000"/>
              </a:lnSpc>
              <a:spcBef>
                <a:spcPts val="0"/>
              </a:spcBef>
              <a:spcAft>
                <a:spcPts val="0"/>
              </a:spcAft>
              <a:buClr>
                <a:schemeClr val="lt1"/>
              </a:buClr>
              <a:buSzPts val="3600"/>
              <a:buFont typeface="Forum"/>
              <a:buNone/>
              <a:defRPr sz="3600"/>
            </a:lvl1pPr>
            <a:lvl2pPr lvl="1">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p:txBody>
      </p:sp>
      <p:sp>
        <p:nvSpPr>
          <p:cNvPr id="59" name="Google Shape;59;p7"/>
          <p:cNvSpPr txBox="1"/>
          <p:nvPr>
            <p:ph idx="17" type="subTitle"/>
          </p:nvPr>
        </p:nvSpPr>
        <p:spPr>
          <a:xfrm>
            <a:off x="4026975" y="2325217"/>
            <a:ext cx="1115700" cy="156900"/>
          </a:xfrm>
          <a:prstGeom prst="rect">
            <a:avLst/>
          </a:prstGeom>
        </p:spPr>
        <p:txBody>
          <a:bodyPr anchorCtr="0" anchor="b" bIns="0" lIns="91425" spcFirstLastPara="1" rIns="91425" wrap="square" tIns="91425">
            <a:noAutofit/>
          </a:bodyPr>
          <a:lstStyle>
            <a:lvl1pPr lvl="0" algn="ctr">
              <a:lnSpc>
                <a:spcPct val="80000"/>
              </a:lnSpc>
              <a:spcBef>
                <a:spcPts val="0"/>
              </a:spcBef>
              <a:spcAft>
                <a:spcPts val="0"/>
              </a:spcAft>
              <a:buNone/>
              <a:defRPr sz="1200">
                <a:solidFill>
                  <a:schemeClr val="dk1"/>
                </a:solidFill>
              </a:defRPr>
            </a:lvl1pPr>
            <a:lvl2pPr lvl="1">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2pPr>
            <a:lvl3pPr lvl="2">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3pPr>
            <a:lvl4pPr lvl="3">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4pPr>
            <a:lvl5pPr lvl="4">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5pPr>
            <a:lvl6pPr lvl="5">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6pPr>
            <a:lvl7pPr lvl="6">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7pPr>
            <a:lvl8pPr lvl="7">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8pPr>
            <a:lvl9pPr lvl="8">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9pPr>
          </a:lstStyle>
          <a:p/>
        </p:txBody>
      </p:sp>
      <p:sp>
        <p:nvSpPr>
          <p:cNvPr id="60" name="Google Shape;60;p7"/>
          <p:cNvSpPr txBox="1"/>
          <p:nvPr>
            <p:ph idx="18" type="subTitle"/>
          </p:nvPr>
        </p:nvSpPr>
        <p:spPr>
          <a:xfrm>
            <a:off x="6708175" y="2325217"/>
            <a:ext cx="1115700" cy="156900"/>
          </a:xfrm>
          <a:prstGeom prst="rect">
            <a:avLst/>
          </a:prstGeom>
        </p:spPr>
        <p:txBody>
          <a:bodyPr anchorCtr="0" anchor="b" bIns="0" lIns="91425" spcFirstLastPara="1" rIns="91425" wrap="square" tIns="91425">
            <a:noAutofit/>
          </a:bodyPr>
          <a:lstStyle>
            <a:lvl1pPr lvl="0" algn="ctr">
              <a:lnSpc>
                <a:spcPct val="80000"/>
              </a:lnSpc>
              <a:spcBef>
                <a:spcPts val="0"/>
              </a:spcBef>
              <a:spcAft>
                <a:spcPts val="0"/>
              </a:spcAft>
              <a:buNone/>
              <a:defRPr sz="1200"/>
            </a:lvl1pPr>
            <a:lvl2pPr lvl="1">
              <a:lnSpc>
                <a:spcPct val="80000"/>
              </a:lnSpc>
              <a:spcBef>
                <a:spcPts val="0"/>
              </a:spcBef>
              <a:spcAft>
                <a:spcPts val="0"/>
              </a:spcAft>
              <a:buClr>
                <a:schemeClr val="lt1"/>
              </a:buClr>
              <a:buSzPts val="1200"/>
              <a:buFont typeface="Forum"/>
              <a:buNone/>
              <a:defRPr sz="1200">
                <a:latin typeface="Forum"/>
                <a:ea typeface="Forum"/>
                <a:cs typeface="Forum"/>
                <a:sym typeface="Forum"/>
              </a:defRPr>
            </a:lvl2pPr>
            <a:lvl3pPr lvl="2">
              <a:lnSpc>
                <a:spcPct val="80000"/>
              </a:lnSpc>
              <a:spcBef>
                <a:spcPts val="0"/>
              </a:spcBef>
              <a:spcAft>
                <a:spcPts val="0"/>
              </a:spcAft>
              <a:buClr>
                <a:schemeClr val="lt1"/>
              </a:buClr>
              <a:buSzPts val="1200"/>
              <a:buFont typeface="Forum"/>
              <a:buNone/>
              <a:defRPr sz="1200">
                <a:latin typeface="Forum"/>
                <a:ea typeface="Forum"/>
                <a:cs typeface="Forum"/>
                <a:sym typeface="Forum"/>
              </a:defRPr>
            </a:lvl3pPr>
            <a:lvl4pPr lvl="3">
              <a:lnSpc>
                <a:spcPct val="80000"/>
              </a:lnSpc>
              <a:spcBef>
                <a:spcPts val="0"/>
              </a:spcBef>
              <a:spcAft>
                <a:spcPts val="0"/>
              </a:spcAft>
              <a:buClr>
                <a:schemeClr val="lt1"/>
              </a:buClr>
              <a:buSzPts val="1200"/>
              <a:buFont typeface="Forum"/>
              <a:buNone/>
              <a:defRPr sz="1200">
                <a:latin typeface="Forum"/>
                <a:ea typeface="Forum"/>
                <a:cs typeface="Forum"/>
                <a:sym typeface="Forum"/>
              </a:defRPr>
            </a:lvl4pPr>
            <a:lvl5pPr lvl="4">
              <a:lnSpc>
                <a:spcPct val="80000"/>
              </a:lnSpc>
              <a:spcBef>
                <a:spcPts val="0"/>
              </a:spcBef>
              <a:spcAft>
                <a:spcPts val="0"/>
              </a:spcAft>
              <a:buClr>
                <a:schemeClr val="lt1"/>
              </a:buClr>
              <a:buSzPts val="1200"/>
              <a:buFont typeface="Forum"/>
              <a:buNone/>
              <a:defRPr sz="1200">
                <a:latin typeface="Forum"/>
                <a:ea typeface="Forum"/>
                <a:cs typeface="Forum"/>
                <a:sym typeface="Forum"/>
              </a:defRPr>
            </a:lvl5pPr>
            <a:lvl6pPr lvl="5">
              <a:lnSpc>
                <a:spcPct val="80000"/>
              </a:lnSpc>
              <a:spcBef>
                <a:spcPts val="0"/>
              </a:spcBef>
              <a:spcAft>
                <a:spcPts val="0"/>
              </a:spcAft>
              <a:buClr>
                <a:schemeClr val="lt1"/>
              </a:buClr>
              <a:buSzPts val="1200"/>
              <a:buFont typeface="Forum"/>
              <a:buNone/>
              <a:defRPr sz="1200">
                <a:latin typeface="Forum"/>
                <a:ea typeface="Forum"/>
                <a:cs typeface="Forum"/>
                <a:sym typeface="Forum"/>
              </a:defRPr>
            </a:lvl6pPr>
            <a:lvl7pPr lvl="6">
              <a:lnSpc>
                <a:spcPct val="80000"/>
              </a:lnSpc>
              <a:spcBef>
                <a:spcPts val="0"/>
              </a:spcBef>
              <a:spcAft>
                <a:spcPts val="0"/>
              </a:spcAft>
              <a:buClr>
                <a:schemeClr val="lt1"/>
              </a:buClr>
              <a:buSzPts val="1200"/>
              <a:buFont typeface="Forum"/>
              <a:buNone/>
              <a:defRPr sz="1200">
                <a:latin typeface="Forum"/>
                <a:ea typeface="Forum"/>
                <a:cs typeface="Forum"/>
                <a:sym typeface="Forum"/>
              </a:defRPr>
            </a:lvl7pPr>
            <a:lvl8pPr lvl="7">
              <a:lnSpc>
                <a:spcPct val="80000"/>
              </a:lnSpc>
              <a:spcBef>
                <a:spcPts val="0"/>
              </a:spcBef>
              <a:spcAft>
                <a:spcPts val="0"/>
              </a:spcAft>
              <a:buClr>
                <a:schemeClr val="lt1"/>
              </a:buClr>
              <a:buSzPts val="1200"/>
              <a:buFont typeface="Forum"/>
              <a:buNone/>
              <a:defRPr sz="1200">
                <a:latin typeface="Forum"/>
                <a:ea typeface="Forum"/>
                <a:cs typeface="Forum"/>
                <a:sym typeface="Forum"/>
              </a:defRPr>
            </a:lvl8pPr>
            <a:lvl9pPr lvl="8">
              <a:lnSpc>
                <a:spcPct val="80000"/>
              </a:lnSpc>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61" name="Google Shape;61;p7"/>
          <p:cNvSpPr txBox="1"/>
          <p:nvPr>
            <p:ph idx="19" type="subTitle"/>
          </p:nvPr>
        </p:nvSpPr>
        <p:spPr>
          <a:xfrm>
            <a:off x="2457750" y="3991542"/>
            <a:ext cx="1115700" cy="156900"/>
          </a:xfrm>
          <a:prstGeom prst="rect">
            <a:avLst/>
          </a:prstGeom>
        </p:spPr>
        <p:txBody>
          <a:bodyPr anchorCtr="0" anchor="b" bIns="0" lIns="91425" spcFirstLastPara="1" rIns="91425" wrap="square" tIns="91425">
            <a:noAutofit/>
          </a:bodyPr>
          <a:lstStyle>
            <a:lvl1pPr lvl="0" algn="ctr">
              <a:lnSpc>
                <a:spcPct val="80000"/>
              </a:lnSpc>
              <a:spcBef>
                <a:spcPts val="0"/>
              </a:spcBef>
              <a:spcAft>
                <a:spcPts val="0"/>
              </a:spcAft>
              <a:buNone/>
              <a:defRPr sz="1200"/>
            </a:lvl1pPr>
            <a:lvl2pPr lvl="1">
              <a:lnSpc>
                <a:spcPct val="80000"/>
              </a:lnSpc>
              <a:spcBef>
                <a:spcPts val="0"/>
              </a:spcBef>
              <a:spcAft>
                <a:spcPts val="0"/>
              </a:spcAft>
              <a:buClr>
                <a:schemeClr val="lt1"/>
              </a:buClr>
              <a:buSzPts val="1200"/>
              <a:buFont typeface="Forum"/>
              <a:buNone/>
              <a:defRPr sz="1200">
                <a:latin typeface="Forum"/>
                <a:ea typeface="Forum"/>
                <a:cs typeface="Forum"/>
                <a:sym typeface="Forum"/>
              </a:defRPr>
            </a:lvl2pPr>
            <a:lvl3pPr lvl="2">
              <a:lnSpc>
                <a:spcPct val="80000"/>
              </a:lnSpc>
              <a:spcBef>
                <a:spcPts val="0"/>
              </a:spcBef>
              <a:spcAft>
                <a:spcPts val="0"/>
              </a:spcAft>
              <a:buClr>
                <a:schemeClr val="lt1"/>
              </a:buClr>
              <a:buSzPts val="1200"/>
              <a:buFont typeface="Forum"/>
              <a:buNone/>
              <a:defRPr sz="1200">
                <a:latin typeface="Forum"/>
                <a:ea typeface="Forum"/>
                <a:cs typeface="Forum"/>
                <a:sym typeface="Forum"/>
              </a:defRPr>
            </a:lvl3pPr>
            <a:lvl4pPr lvl="3">
              <a:lnSpc>
                <a:spcPct val="80000"/>
              </a:lnSpc>
              <a:spcBef>
                <a:spcPts val="0"/>
              </a:spcBef>
              <a:spcAft>
                <a:spcPts val="0"/>
              </a:spcAft>
              <a:buClr>
                <a:schemeClr val="lt1"/>
              </a:buClr>
              <a:buSzPts val="1200"/>
              <a:buFont typeface="Forum"/>
              <a:buNone/>
              <a:defRPr sz="1200">
                <a:latin typeface="Forum"/>
                <a:ea typeface="Forum"/>
                <a:cs typeface="Forum"/>
                <a:sym typeface="Forum"/>
              </a:defRPr>
            </a:lvl4pPr>
            <a:lvl5pPr lvl="4">
              <a:lnSpc>
                <a:spcPct val="80000"/>
              </a:lnSpc>
              <a:spcBef>
                <a:spcPts val="0"/>
              </a:spcBef>
              <a:spcAft>
                <a:spcPts val="0"/>
              </a:spcAft>
              <a:buClr>
                <a:schemeClr val="lt1"/>
              </a:buClr>
              <a:buSzPts val="1200"/>
              <a:buFont typeface="Forum"/>
              <a:buNone/>
              <a:defRPr sz="1200">
                <a:latin typeface="Forum"/>
                <a:ea typeface="Forum"/>
                <a:cs typeface="Forum"/>
                <a:sym typeface="Forum"/>
              </a:defRPr>
            </a:lvl5pPr>
            <a:lvl6pPr lvl="5">
              <a:lnSpc>
                <a:spcPct val="80000"/>
              </a:lnSpc>
              <a:spcBef>
                <a:spcPts val="0"/>
              </a:spcBef>
              <a:spcAft>
                <a:spcPts val="0"/>
              </a:spcAft>
              <a:buClr>
                <a:schemeClr val="lt1"/>
              </a:buClr>
              <a:buSzPts val="1200"/>
              <a:buFont typeface="Forum"/>
              <a:buNone/>
              <a:defRPr sz="1200">
                <a:latin typeface="Forum"/>
                <a:ea typeface="Forum"/>
                <a:cs typeface="Forum"/>
                <a:sym typeface="Forum"/>
              </a:defRPr>
            </a:lvl6pPr>
            <a:lvl7pPr lvl="6">
              <a:lnSpc>
                <a:spcPct val="80000"/>
              </a:lnSpc>
              <a:spcBef>
                <a:spcPts val="0"/>
              </a:spcBef>
              <a:spcAft>
                <a:spcPts val="0"/>
              </a:spcAft>
              <a:buClr>
                <a:schemeClr val="lt1"/>
              </a:buClr>
              <a:buSzPts val="1200"/>
              <a:buFont typeface="Forum"/>
              <a:buNone/>
              <a:defRPr sz="1200">
                <a:latin typeface="Forum"/>
                <a:ea typeface="Forum"/>
                <a:cs typeface="Forum"/>
                <a:sym typeface="Forum"/>
              </a:defRPr>
            </a:lvl7pPr>
            <a:lvl8pPr lvl="7">
              <a:lnSpc>
                <a:spcPct val="80000"/>
              </a:lnSpc>
              <a:spcBef>
                <a:spcPts val="0"/>
              </a:spcBef>
              <a:spcAft>
                <a:spcPts val="0"/>
              </a:spcAft>
              <a:buClr>
                <a:schemeClr val="lt1"/>
              </a:buClr>
              <a:buSzPts val="1200"/>
              <a:buFont typeface="Forum"/>
              <a:buNone/>
              <a:defRPr sz="1200">
                <a:latin typeface="Forum"/>
                <a:ea typeface="Forum"/>
                <a:cs typeface="Forum"/>
                <a:sym typeface="Forum"/>
              </a:defRPr>
            </a:lvl8pPr>
            <a:lvl9pPr lvl="8">
              <a:lnSpc>
                <a:spcPct val="80000"/>
              </a:lnSpc>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62" name="Google Shape;62;p7"/>
          <p:cNvSpPr txBox="1"/>
          <p:nvPr>
            <p:ph idx="20" type="subTitle"/>
          </p:nvPr>
        </p:nvSpPr>
        <p:spPr>
          <a:xfrm>
            <a:off x="5142375" y="3991542"/>
            <a:ext cx="1115700" cy="156900"/>
          </a:xfrm>
          <a:prstGeom prst="rect">
            <a:avLst/>
          </a:prstGeom>
        </p:spPr>
        <p:txBody>
          <a:bodyPr anchorCtr="0" anchor="b" bIns="0" lIns="91425" spcFirstLastPara="1" rIns="91425" wrap="square" tIns="91425">
            <a:noAutofit/>
          </a:bodyPr>
          <a:lstStyle>
            <a:lvl1pPr lvl="0" algn="ctr">
              <a:lnSpc>
                <a:spcPct val="80000"/>
              </a:lnSpc>
              <a:spcBef>
                <a:spcPts val="0"/>
              </a:spcBef>
              <a:spcAft>
                <a:spcPts val="0"/>
              </a:spcAft>
              <a:buNone/>
              <a:defRPr sz="1200">
                <a:solidFill>
                  <a:schemeClr val="dk1"/>
                </a:solidFill>
              </a:defRPr>
            </a:lvl1pPr>
            <a:lvl2pPr lvl="1">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2pPr>
            <a:lvl3pPr lvl="2">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3pPr>
            <a:lvl4pPr lvl="3">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4pPr>
            <a:lvl5pPr lvl="4">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5pPr>
            <a:lvl6pPr lvl="5">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6pPr>
            <a:lvl7pPr lvl="6">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7pPr>
            <a:lvl8pPr lvl="7">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8pPr>
            <a:lvl9pPr lvl="8">
              <a:lnSpc>
                <a:spcPct val="80000"/>
              </a:lnSpc>
              <a:spcBef>
                <a:spcPts val="0"/>
              </a:spcBef>
              <a:spcAft>
                <a:spcPts val="0"/>
              </a:spcAft>
              <a:buClr>
                <a:schemeClr val="dk1"/>
              </a:buClr>
              <a:buSzPts val="1200"/>
              <a:buFont typeface="Forum"/>
              <a:buNone/>
              <a:defRPr sz="1200">
                <a:solidFill>
                  <a:schemeClr val="dk1"/>
                </a:solidFill>
                <a:latin typeface="Forum"/>
                <a:ea typeface="Forum"/>
                <a:cs typeface="Forum"/>
                <a:sym typeface="Forum"/>
              </a:defRPr>
            </a:lvl9pPr>
          </a:lstStyle>
          <a:p/>
        </p:txBody>
      </p:sp>
      <p:sp>
        <p:nvSpPr>
          <p:cNvPr id="63" name="Google Shape;63;p7"/>
          <p:cNvSpPr txBox="1"/>
          <p:nvPr>
            <p:ph idx="21" type="subTitle"/>
          </p:nvPr>
        </p:nvSpPr>
        <p:spPr>
          <a:xfrm>
            <a:off x="7825725" y="3991542"/>
            <a:ext cx="1115700" cy="156900"/>
          </a:xfrm>
          <a:prstGeom prst="rect">
            <a:avLst/>
          </a:prstGeom>
        </p:spPr>
        <p:txBody>
          <a:bodyPr anchorCtr="0" anchor="b" bIns="0" lIns="91425" spcFirstLastPara="1" rIns="91425" wrap="square" tIns="91425">
            <a:noAutofit/>
          </a:bodyPr>
          <a:lstStyle>
            <a:lvl1pPr lvl="0" algn="ctr">
              <a:lnSpc>
                <a:spcPct val="80000"/>
              </a:lnSpc>
              <a:spcBef>
                <a:spcPts val="0"/>
              </a:spcBef>
              <a:spcAft>
                <a:spcPts val="0"/>
              </a:spcAft>
              <a:buNone/>
              <a:defRPr sz="1200"/>
            </a:lvl1pPr>
            <a:lvl2pPr lvl="1">
              <a:lnSpc>
                <a:spcPct val="80000"/>
              </a:lnSpc>
              <a:spcBef>
                <a:spcPts val="0"/>
              </a:spcBef>
              <a:spcAft>
                <a:spcPts val="0"/>
              </a:spcAft>
              <a:buClr>
                <a:schemeClr val="lt1"/>
              </a:buClr>
              <a:buSzPts val="1200"/>
              <a:buFont typeface="Forum"/>
              <a:buNone/>
              <a:defRPr sz="1200">
                <a:latin typeface="Forum"/>
                <a:ea typeface="Forum"/>
                <a:cs typeface="Forum"/>
                <a:sym typeface="Forum"/>
              </a:defRPr>
            </a:lvl2pPr>
            <a:lvl3pPr lvl="2">
              <a:lnSpc>
                <a:spcPct val="80000"/>
              </a:lnSpc>
              <a:spcBef>
                <a:spcPts val="0"/>
              </a:spcBef>
              <a:spcAft>
                <a:spcPts val="0"/>
              </a:spcAft>
              <a:buClr>
                <a:schemeClr val="lt1"/>
              </a:buClr>
              <a:buSzPts val="1200"/>
              <a:buFont typeface="Forum"/>
              <a:buNone/>
              <a:defRPr sz="1200">
                <a:latin typeface="Forum"/>
                <a:ea typeface="Forum"/>
                <a:cs typeface="Forum"/>
                <a:sym typeface="Forum"/>
              </a:defRPr>
            </a:lvl3pPr>
            <a:lvl4pPr lvl="3">
              <a:lnSpc>
                <a:spcPct val="80000"/>
              </a:lnSpc>
              <a:spcBef>
                <a:spcPts val="0"/>
              </a:spcBef>
              <a:spcAft>
                <a:spcPts val="0"/>
              </a:spcAft>
              <a:buClr>
                <a:schemeClr val="lt1"/>
              </a:buClr>
              <a:buSzPts val="1200"/>
              <a:buFont typeface="Forum"/>
              <a:buNone/>
              <a:defRPr sz="1200">
                <a:latin typeface="Forum"/>
                <a:ea typeface="Forum"/>
                <a:cs typeface="Forum"/>
                <a:sym typeface="Forum"/>
              </a:defRPr>
            </a:lvl4pPr>
            <a:lvl5pPr lvl="4">
              <a:lnSpc>
                <a:spcPct val="80000"/>
              </a:lnSpc>
              <a:spcBef>
                <a:spcPts val="0"/>
              </a:spcBef>
              <a:spcAft>
                <a:spcPts val="0"/>
              </a:spcAft>
              <a:buClr>
                <a:schemeClr val="lt1"/>
              </a:buClr>
              <a:buSzPts val="1200"/>
              <a:buFont typeface="Forum"/>
              <a:buNone/>
              <a:defRPr sz="1200">
                <a:latin typeface="Forum"/>
                <a:ea typeface="Forum"/>
                <a:cs typeface="Forum"/>
                <a:sym typeface="Forum"/>
              </a:defRPr>
            </a:lvl5pPr>
            <a:lvl6pPr lvl="5">
              <a:lnSpc>
                <a:spcPct val="80000"/>
              </a:lnSpc>
              <a:spcBef>
                <a:spcPts val="0"/>
              </a:spcBef>
              <a:spcAft>
                <a:spcPts val="0"/>
              </a:spcAft>
              <a:buClr>
                <a:schemeClr val="lt1"/>
              </a:buClr>
              <a:buSzPts val="1200"/>
              <a:buFont typeface="Forum"/>
              <a:buNone/>
              <a:defRPr sz="1200">
                <a:latin typeface="Forum"/>
                <a:ea typeface="Forum"/>
                <a:cs typeface="Forum"/>
                <a:sym typeface="Forum"/>
              </a:defRPr>
            </a:lvl6pPr>
            <a:lvl7pPr lvl="6">
              <a:lnSpc>
                <a:spcPct val="80000"/>
              </a:lnSpc>
              <a:spcBef>
                <a:spcPts val="0"/>
              </a:spcBef>
              <a:spcAft>
                <a:spcPts val="0"/>
              </a:spcAft>
              <a:buClr>
                <a:schemeClr val="lt1"/>
              </a:buClr>
              <a:buSzPts val="1200"/>
              <a:buFont typeface="Forum"/>
              <a:buNone/>
              <a:defRPr sz="1200">
                <a:latin typeface="Forum"/>
                <a:ea typeface="Forum"/>
                <a:cs typeface="Forum"/>
                <a:sym typeface="Forum"/>
              </a:defRPr>
            </a:lvl7pPr>
            <a:lvl8pPr lvl="7">
              <a:lnSpc>
                <a:spcPct val="80000"/>
              </a:lnSpc>
              <a:spcBef>
                <a:spcPts val="0"/>
              </a:spcBef>
              <a:spcAft>
                <a:spcPts val="0"/>
              </a:spcAft>
              <a:buClr>
                <a:schemeClr val="lt1"/>
              </a:buClr>
              <a:buSzPts val="1200"/>
              <a:buFont typeface="Forum"/>
              <a:buNone/>
              <a:defRPr sz="1200">
                <a:latin typeface="Forum"/>
                <a:ea typeface="Forum"/>
                <a:cs typeface="Forum"/>
                <a:sym typeface="Forum"/>
              </a:defRPr>
            </a:lvl8pPr>
            <a:lvl9pPr lvl="8">
              <a:lnSpc>
                <a:spcPct val="80000"/>
              </a:lnSpc>
              <a:spcBef>
                <a:spcPts val="0"/>
              </a:spcBef>
              <a:spcAft>
                <a:spcPts val="0"/>
              </a:spcAft>
              <a:buClr>
                <a:schemeClr val="lt1"/>
              </a:buClr>
              <a:buSzPts val="1200"/>
              <a:buFont typeface="Forum"/>
              <a:buNone/>
              <a:defRPr sz="1200">
                <a:latin typeface="Forum"/>
                <a:ea typeface="Forum"/>
                <a:cs typeface="Forum"/>
                <a:sym typeface="Forum"/>
              </a:defRPr>
            </a:lvl9pPr>
          </a:lstStyle>
          <a:p/>
        </p:txBody>
      </p:sp>
      <p:sp>
        <p:nvSpPr>
          <p:cNvPr id="64" name="Google Shape;64;p7"/>
          <p:cNvSpPr txBox="1"/>
          <p:nvPr>
            <p:ph idx="22"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65" name="Google Shape;65;p7"/>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5">
  <p:cSld name="BLANK_1_1_1_1_1_1_1_1_1_1_1_1_1_1_4_1">
    <p:spTree>
      <p:nvGrpSpPr>
        <p:cNvPr id="561" name="Shape 561"/>
        <p:cNvGrpSpPr/>
        <p:nvPr/>
      </p:nvGrpSpPr>
      <p:grpSpPr>
        <a:xfrm>
          <a:off x="0" y="0"/>
          <a:ext cx="0" cy="0"/>
          <a:chOff x="0" y="0"/>
          <a:chExt cx="0" cy="0"/>
        </a:xfrm>
      </p:grpSpPr>
      <p:sp>
        <p:nvSpPr>
          <p:cNvPr id="562" name="Google Shape;562;p62"/>
          <p:cNvSpPr txBox="1"/>
          <p:nvPr>
            <p:ph idx="1"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563" name="Google Shape;563;p62"/>
          <p:cNvSpPr txBox="1"/>
          <p:nvPr>
            <p:ph idx="2" type="body"/>
          </p:nvPr>
        </p:nvSpPr>
        <p:spPr>
          <a:xfrm>
            <a:off x="1731400"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64" name="Google Shape;564;p62"/>
          <p:cNvSpPr txBox="1"/>
          <p:nvPr>
            <p:ph idx="3" type="body"/>
          </p:nvPr>
        </p:nvSpPr>
        <p:spPr>
          <a:xfrm>
            <a:off x="4143963"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65" name="Google Shape;565;p62"/>
          <p:cNvSpPr txBox="1"/>
          <p:nvPr>
            <p:ph idx="4" type="body"/>
          </p:nvPr>
        </p:nvSpPr>
        <p:spPr>
          <a:xfrm>
            <a:off x="6556525" y="3634076"/>
            <a:ext cx="2304900" cy="10008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66" name="Google Shape;566;p62"/>
          <p:cNvSpPr/>
          <p:nvPr>
            <p:ph idx="5" type="pic"/>
          </p:nvPr>
        </p:nvSpPr>
        <p:spPr>
          <a:xfrm>
            <a:off x="1733625" y="1872750"/>
            <a:ext cx="2304000" cy="748500"/>
          </a:xfrm>
          <a:prstGeom prst="roundRect">
            <a:avLst>
              <a:gd fmla="val 15661" name="adj"/>
            </a:avLst>
          </a:prstGeom>
          <a:noFill/>
          <a:ln>
            <a:noFill/>
          </a:ln>
        </p:spPr>
      </p:sp>
      <p:sp>
        <p:nvSpPr>
          <p:cNvPr id="567" name="Google Shape;567;p62"/>
          <p:cNvSpPr/>
          <p:nvPr>
            <p:ph idx="6" type="pic"/>
          </p:nvPr>
        </p:nvSpPr>
        <p:spPr>
          <a:xfrm>
            <a:off x="4144025" y="1872750"/>
            <a:ext cx="2304000" cy="1075500"/>
          </a:xfrm>
          <a:prstGeom prst="roundRect">
            <a:avLst>
              <a:gd fmla="val 13968" name="adj"/>
            </a:avLst>
          </a:prstGeom>
          <a:noFill/>
          <a:ln>
            <a:noFill/>
          </a:ln>
        </p:spPr>
      </p:sp>
      <p:sp>
        <p:nvSpPr>
          <p:cNvPr id="568" name="Google Shape;568;p62"/>
          <p:cNvSpPr/>
          <p:nvPr>
            <p:ph idx="7" type="pic"/>
          </p:nvPr>
        </p:nvSpPr>
        <p:spPr>
          <a:xfrm>
            <a:off x="6556525" y="1872750"/>
            <a:ext cx="2304000" cy="1286700"/>
          </a:xfrm>
          <a:prstGeom prst="roundRect">
            <a:avLst>
              <a:gd fmla="val 12543" name="adj"/>
            </a:avLst>
          </a:prstGeom>
          <a:noFill/>
          <a:ln>
            <a:noFill/>
          </a:ln>
        </p:spPr>
      </p:sp>
      <p:sp>
        <p:nvSpPr>
          <p:cNvPr id="569" name="Google Shape;569;p62"/>
          <p:cNvSpPr txBox="1"/>
          <p:nvPr>
            <p:ph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70" name="Google Shape;570;p62"/>
          <p:cNvSpPr txBox="1"/>
          <p:nvPr>
            <p:ph idx="8" type="title"/>
          </p:nvPr>
        </p:nvSpPr>
        <p:spPr>
          <a:xfrm>
            <a:off x="1731400" y="2623350"/>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571" name="Google Shape;571;p62"/>
          <p:cNvSpPr txBox="1"/>
          <p:nvPr>
            <p:ph idx="9" type="title"/>
          </p:nvPr>
        </p:nvSpPr>
        <p:spPr>
          <a:xfrm>
            <a:off x="4143963" y="2984550"/>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572" name="Google Shape;572;p62"/>
          <p:cNvSpPr txBox="1"/>
          <p:nvPr>
            <p:ph idx="13" type="title"/>
          </p:nvPr>
        </p:nvSpPr>
        <p:spPr>
          <a:xfrm>
            <a:off x="6556525" y="3219175"/>
            <a:ext cx="1873200" cy="5274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573" name="Google Shape;573;p62"/>
          <p:cNvSpPr txBox="1"/>
          <p:nvPr>
            <p:ph idx="1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74" name="Google Shape;574;p62"/>
          <p:cNvSpPr txBox="1"/>
          <p:nvPr>
            <p:ph idx="15"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6">
  <p:cSld name="CUSTOM_1">
    <p:spTree>
      <p:nvGrpSpPr>
        <p:cNvPr id="575" name="Shape 575"/>
        <p:cNvGrpSpPr/>
        <p:nvPr/>
      </p:nvGrpSpPr>
      <p:grpSpPr>
        <a:xfrm>
          <a:off x="0" y="0"/>
          <a:ext cx="0" cy="0"/>
          <a:chOff x="0" y="0"/>
          <a:chExt cx="0" cy="0"/>
        </a:xfrm>
      </p:grpSpPr>
      <p:sp>
        <p:nvSpPr>
          <p:cNvPr id="576" name="Google Shape;576;p63"/>
          <p:cNvSpPr txBox="1"/>
          <p:nvPr>
            <p:ph idx="1" type="body"/>
          </p:nvPr>
        </p:nvSpPr>
        <p:spPr>
          <a:xfrm>
            <a:off x="173313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77" name="Google Shape;577;p63"/>
          <p:cNvSpPr txBox="1"/>
          <p:nvPr>
            <p:ph idx="2" type="body"/>
          </p:nvPr>
        </p:nvSpPr>
        <p:spPr>
          <a:xfrm>
            <a:off x="414308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78" name="Google Shape;578;p63"/>
          <p:cNvSpPr txBox="1"/>
          <p:nvPr>
            <p:ph idx="3" type="body"/>
          </p:nvPr>
        </p:nvSpPr>
        <p:spPr>
          <a:xfrm>
            <a:off x="6553038" y="3655570"/>
            <a:ext cx="2304900" cy="9795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79" name="Google Shape;579;p63"/>
          <p:cNvSpPr txBox="1"/>
          <p:nvPr>
            <p:ph type="title"/>
          </p:nvPr>
        </p:nvSpPr>
        <p:spPr>
          <a:xfrm>
            <a:off x="284775"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80" name="Google Shape;580;p63"/>
          <p:cNvSpPr/>
          <p:nvPr>
            <p:ph idx="4" type="pic"/>
          </p:nvPr>
        </p:nvSpPr>
        <p:spPr>
          <a:xfrm>
            <a:off x="4144025" y="1872750"/>
            <a:ext cx="2304000" cy="1111800"/>
          </a:xfrm>
          <a:prstGeom prst="roundRect">
            <a:avLst>
              <a:gd fmla="val 13968" name="adj"/>
            </a:avLst>
          </a:prstGeom>
          <a:noFill/>
          <a:ln>
            <a:noFill/>
          </a:ln>
        </p:spPr>
      </p:sp>
      <p:sp>
        <p:nvSpPr>
          <p:cNvPr id="581" name="Google Shape;581;p63"/>
          <p:cNvSpPr/>
          <p:nvPr>
            <p:ph idx="5" type="pic"/>
          </p:nvPr>
        </p:nvSpPr>
        <p:spPr>
          <a:xfrm>
            <a:off x="1733200" y="1872750"/>
            <a:ext cx="2304000" cy="1111800"/>
          </a:xfrm>
          <a:prstGeom prst="roundRect">
            <a:avLst>
              <a:gd fmla="val 13968" name="adj"/>
            </a:avLst>
          </a:prstGeom>
          <a:noFill/>
          <a:ln>
            <a:noFill/>
          </a:ln>
        </p:spPr>
      </p:sp>
      <p:sp>
        <p:nvSpPr>
          <p:cNvPr id="582" name="Google Shape;582;p63"/>
          <p:cNvSpPr txBox="1"/>
          <p:nvPr>
            <p:ph idx="6" type="title"/>
          </p:nvPr>
        </p:nvSpPr>
        <p:spPr>
          <a:xfrm>
            <a:off x="173315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583" name="Google Shape;583;p63"/>
          <p:cNvSpPr/>
          <p:nvPr>
            <p:ph idx="7" type="pic"/>
          </p:nvPr>
        </p:nvSpPr>
        <p:spPr>
          <a:xfrm>
            <a:off x="6556600" y="1872750"/>
            <a:ext cx="2304000" cy="1111800"/>
          </a:xfrm>
          <a:prstGeom prst="roundRect">
            <a:avLst>
              <a:gd fmla="val 13968" name="adj"/>
            </a:avLst>
          </a:prstGeom>
          <a:noFill/>
          <a:ln>
            <a:noFill/>
          </a:ln>
        </p:spPr>
      </p:sp>
      <p:sp>
        <p:nvSpPr>
          <p:cNvPr id="584" name="Google Shape;584;p63"/>
          <p:cNvSpPr txBox="1"/>
          <p:nvPr>
            <p:ph idx="8" type="title"/>
          </p:nvPr>
        </p:nvSpPr>
        <p:spPr>
          <a:xfrm>
            <a:off x="173315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585" name="Google Shape;585;p63"/>
          <p:cNvSpPr txBox="1"/>
          <p:nvPr>
            <p:ph idx="9" type="title"/>
          </p:nvPr>
        </p:nvSpPr>
        <p:spPr>
          <a:xfrm>
            <a:off x="414310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586" name="Google Shape;586;p63"/>
          <p:cNvSpPr txBox="1"/>
          <p:nvPr>
            <p:ph idx="13" type="title"/>
          </p:nvPr>
        </p:nvSpPr>
        <p:spPr>
          <a:xfrm>
            <a:off x="414310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587" name="Google Shape;587;p63"/>
          <p:cNvSpPr txBox="1"/>
          <p:nvPr>
            <p:ph idx="14" type="title"/>
          </p:nvPr>
        </p:nvSpPr>
        <p:spPr>
          <a:xfrm>
            <a:off x="6553050" y="2984550"/>
            <a:ext cx="2305800" cy="367500"/>
          </a:xfrm>
          <a:prstGeom prst="rect">
            <a:avLst/>
          </a:prstGeom>
        </p:spPr>
        <p:txBody>
          <a:bodyPr anchorCtr="0" anchor="t" bIns="0" lIns="182875" spcFirstLastPara="1" rIns="182875" wrap="square" tIns="182875">
            <a:spAutoFit/>
          </a:bodyPr>
          <a:lstStyle>
            <a:lvl1pPr lvl="0">
              <a:lnSpc>
                <a:spcPct val="90000"/>
              </a:lnSpc>
              <a:spcBef>
                <a:spcPts val="0"/>
              </a:spcBef>
              <a:spcAft>
                <a:spcPts val="0"/>
              </a:spcAft>
              <a:buNone/>
              <a:defRPr sz="1000"/>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588" name="Google Shape;588;p63"/>
          <p:cNvSpPr txBox="1"/>
          <p:nvPr>
            <p:ph idx="15" type="title"/>
          </p:nvPr>
        </p:nvSpPr>
        <p:spPr>
          <a:xfrm>
            <a:off x="6553050" y="3312769"/>
            <a:ext cx="2305800" cy="3675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400"/>
            </a:lvl1pPr>
            <a:lvl2pPr lvl="1">
              <a:lnSpc>
                <a:spcPct val="115000"/>
              </a:lnSpc>
              <a:spcBef>
                <a:spcPts val="0"/>
              </a:spcBef>
              <a:spcAft>
                <a:spcPts val="0"/>
              </a:spcAft>
              <a:buNone/>
              <a:defRPr sz="1400"/>
            </a:lvl2pPr>
            <a:lvl3pPr lvl="2">
              <a:lnSpc>
                <a:spcPct val="115000"/>
              </a:lnSpc>
              <a:spcBef>
                <a:spcPts val="0"/>
              </a:spcBef>
              <a:spcAft>
                <a:spcPts val="0"/>
              </a:spcAft>
              <a:buNone/>
              <a:defRPr sz="1400"/>
            </a:lvl3pPr>
            <a:lvl4pPr lvl="3">
              <a:lnSpc>
                <a:spcPct val="115000"/>
              </a:lnSpc>
              <a:spcBef>
                <a:spcPts val="0"/>
              </a:spcBef>
              <a:spcAft>
                <a:spcPts val="0"/>
              </a:spcAft>
              <a:buNone/>
              <a:defRPr sz="1400"/>
            </a:lvl4pPr>
            <a:lvl5pPr lvl="4">
              <a:lnSpc>
                <a:spcPct val="115000"/>
              </a:lnSpc>
              <a:spcBef>
                <a:spcPts val="0"/>
              </a:spcBef>
              <a:spcAft>
                <a:spcPts val="0"/>
              </a:spcAft>
              <a:buNone/>
              <a:defRPr sz="1400"/>
            </a:lvl5pPr>
            <a:lvl6pPr lvl="5">
              <a:lnSpc>
                <a:spcPct val="115000"/>
              </a:lnSpc>
              <a:spcBef>
                <a:spcPts val="0"/>
              </a:spcBef>
              <a:spcAft>
                <a:spcPts val="0"/>
              </a:spcAft>
              <a:buNone/>
              <a:defRPr sz="1400"/>
            </a:lvl6pPr>
            <a:lvl7pPr lvl="6">
              <a:lnSpc>
                <a:spcPct val="115000"/>
              </a:lnSpc>
              <a:spcBef>
                <a:spcPts val="0"/>
              </a:spcBef>
              <a:spcAft>
                <a:spcPts val="0"/>
              </a:spcAft>
              <a:buNone/>
              <a:defRPr sz="1400"/>
            </a:lvl7pPr>
            <a:lvl8pPr lvl="7">
              <a:lnSpc>
                <a:spcPct val="115000"/>
              </a:lnSpc>
              <a:spcBef>
                <a:spcPts val="0"/>
              </a:spcBef>
              <a:spcAft>
                <a:spcPts val="0"/>
              </a:spcAft>
              <a:buNone/>
              <a:defRPr sz="1400"/>
            </a:lvl8pPr>
            <a:lvl9pPr lvl="8">
              <a:lnSpc>
                <a:spcPct val="115000"/>
              </a:lnSpc>
              <a:spcBef>
                <a:spcPts val="0"/>
              </a:spcBef>
              <a:spcAft>
                <a:spcPts val="0"/>
              </a:spcAft>
              <a:buNone/>
              <a:defRPr sz="1400"/>
            </a:lvl9pPr>
          </a:lstStyle>
          <a:p/>
        </p:txBody>
      </p:sp>
      <p:sp>
        <p:nvSpPr>
          <p:cNvPr id="589" name="Google Shape;589;p63"/>
          <p:cNvSpPr txBox="1"/>
          <p:nvPr>
            <p:ph idx="16"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590" name="Google Shape;590;p63"/>
          <p:cNvSpPr txBox="1"/>
          <p:nvPr>
            <p:ph idx="17"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8">
  <p:cSld name="BLANK_1_1_1_1_1_1_1_1_1_1_1_1_1_1_4_3">
    <p:spTree>
      <p:nvGrpSpPr>
        <p:cNvPr id="591" name="Shape 591"/>
        <p:cNvGrpSpPr/>
        <p:nvPr/>
      </p:nvGrpSpPr>
      <p:grpSpPr>
        <a:xfrm>
          <a:off x="0" y="0"/>
          <a:ext cx="0" cy="0"/>
          <a:chOff x="0" y="0"/>
          <a:chExt cx="0" cy="0"/>
        </a:xfrm>
      </p:grpSpPr>
      <p:sp>
        <p:nvSpPr>
          <p:cNvPr id="592" name="Google Shape;592;p64"/>
          <p:cNvSpPr txBox="1"/>
          <p:nvPr>
            <p:ph idx="1" type="body"/>
          </p:nvPr>
        </p:nvSpPr>
        <p:spPr>
          <a:xfrm>
            <a:off x="1731400"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93" name="Google Shape;593;p64"/>
          <p:cNvSpPr txBox="1"/>
          <p:nvPr>
            <p:ph idx="2" type="body"/>
          </p:nvPr>
        </p:nvSpPr>
        <p:spPr>
          <a:xfrm>
            <a:off x="4143075"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94" name="Google Shape;594;p64"/>
          <p:cNvSpPr txBox="1"/>
          <p:nvPr>
            <p:ph idx="3" type="body"/>
          </p:nvPr>
        </p:nvSpPr>
        <p:spPr>
          <a:xfrm>
            <a:off x="6554750" y="2542773"/>
            <a:ext cx="2304900" cy="2092200"/>
          </a:xfrm>
          <a:prstGeom prst="rect">
            <a:avLst/>
          </a:prstGeom>
        </p:spPr>
        <p:txBody>
          <a:bodyPr anchorCtr="0" anchor="b" bIns="27430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95" name="Google Shape;595;p64"/>
          <p:cNvSpPr txBox="1"/>
          <p:nvPr>
            <p:ph idx="4" type="subTitle"/>
          </p:nvPr>
        </p:nvSpPr>
        <p:spPr>
          <a:xfrm>
            <a:off x="1731400"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596" name="Google Shape;596;p64"/>
          <p:cNvSpPr txBox="1"/>
          <p:nvPr>
            <p:ph idx="5" type="subTitle"/>
          </p:nvPr>
        </p:nvSpPr>
        <p:spPr>
          <a:xfrm>
            <a:off x="4143075"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597" name="Google Shape;597;p64"/>
          <p:cNvSpPr txBox="1"/>
          <p:nvPr>
            <p:ph idx="6" type="subTitle"/>
          </p:nvPr>
        </p:nvSpPr>
        <p:spPr>
          <a:xfrm>
            <a:off x="6554750" y="1463500"/>
            <a:ext cx="1340700" cy="153900"/>
          </a:xfrm>
          <a:prstGeom prst="rect">
            <a:avLst/>
          </a:prstGeom>
        </p:spPr>
        <p:txBody>
          <a:bodyPr anchorCtr="0" anchor="t" bIns="0" lIns="182875" spcFirstLastPara="1" rIns="91425" wrap="square" tIns="0">
            <a:noAutofit/>
          </a:bodyPr>
          <a:lstStyle>
            <a:lvl1pPr lvl="0">
              <a:spcBef>
                <a:spcPts val="0"/>
              </a:spcBef>
              <a:spcAft>
                <a:spcPts val="0"/>
              </a:spcAft>
              <a:buNone/>
              <a:defRPr b="1" sz="1000">
                <a:latin typeface="Outfit"/>
                <a:ea typeface="Outfit"/>
                <a:cs typeface="Outfit"/>
                <a:sym typeface="Outfit"/>
              </a:defRPr>
            </a:lvl1pPr>
            <a:lvl2pPr lvl="1">
              <a:spcBef>
                <a:spcPts val="0"/>
              </a:spcBef>
              <a:spcAft>
                <a:spcPts val="0"/>
              </a:spcAft>
              <a:buSzPts val="1000"/>
              <a:buFont typeface="Outfit"/>
              <a:buNone/>
              <a:defRPr sz="1000">
                <a:latin typeface="Outfit"/>
                <a:ea typeface="Outfit"/>
                <a:cs typeface="Outfit"/>
                <a:sym typeface="Outfit"/>
              </a:defRPr>
            </a:lvl2pPr>
            <a:lvl3pPr lvl="2">
              <a:spcBef>
                <a:spcPts val="0"/>
              </a:spcBef>
              <a:spcAft>
                <a:spcPts val="0"/>
              </a:spcAft>
              <a:buSzPts val="1000"/>
              <a:buFont typeface="Outfit"/>
              <a:buNone/>
              <a:defRPr sz="1000">
                <a:latin typeface="Outfit"/>
                <a:ea typeface="Outfit"/>
                <a:cs typeface="Outfit"/>
                <a:sym typeface="Outfit"/>
              </a:defRPr>
            </a:lvl3pPr>
            <a:lvl4pPr lvl="3">
              <a:spcBef>
                <a:spcPts val="0"/>
              </a:spcBef>
              <a:spcAft>
                <a:spcPts val="0"/>
              </a:spcAft>
              <a:buSzPts val="1000"/>
              <a:buFont typeface="Outfit"/>
              <a:buNone/>
              <a:defRPr sz="1000">
                <a:latin typeface="Outfit"/>
                <a:ea typeface="Outfit"/>
                <a:cs typeface="Outfit"/>
                <a:sym typeface="Outfit"/>
              </a:defRPr>
            </a:lvl4pPr>
            <a:lvl5pPr lvl="4">
              <a:spcBef>
                <a:spcPts val="0"/>
              </a:spcBef>
              <a:spcAft>
                <a:spcPts val="0"/>
              </a:spcAft>
              <a:buSzPts val="1000"/>
              <a:buFont typeface="Outfit"/>
              <a:buNone/>
              <a:defRPr sz="1000">
                <a:latin typeface="Outfit"/>
                <a:ea typeface="Outfit"/>
                <a:cs typeface="Outfit"/>
                <a:sym typeface="Outfit"/>
              </a:defRPr>
            </a:lvl5pPr>
            <a:lvl6pPr lvl="5">
              <a:spcBef>
                <a:spcPts val="0"/>
              </a:spcBef>
              <a:spcAft>
                <a:spcPts val="0"/>
              </a:spcAft>
              <a:buSzPts val="1000"/>
              <a:buFont typeface="Outfit"/>
              <a:buNone/>
              <a:defRPr sz="1000">
                <a:latin typeface="Outfit"/>
                <a:ea typeface="Outfit"/>
                <a:cs typeface="Outfit"/>
                <a:sym typeface="Outfit"/>
              </a:defRPr>
            </a:lvl6pPr>
            <a:lvl7pPr lvl="6">
              <a:spcBef>
                <a:spcPts val="0"/>
              </a:spcBef>
              <a:spcAft>
                <a:spcPts val="0"/>
              </a:spcAft>
              <a:buSzPts val="1000"/>
              <a:buFont typeface="Outfit"/>
              <a:buNone/>
              <a:defRPr sz="1000">
                <a:latin typeface="Outfit"/>
                <a:ea typeface="Outfit"/>
                <a:cs typeface="Outfit"/>
                <a:sym typeface="Outfit"/>
              </a:defRPr>
            </a:lvl7pPr>
            <a:lvl8pPr lvl="7">
              <a:spcBef>
                <a:spcPts val="0"/>
              </a:spcBef>
              <a:spcAft>
                <a:spcPts val="0"/>
              </a:spcAft>
              <a:buSzPts val="1000"/>
              <a:buFont typeface="Outfit"/>
              <a:buNone/>
              <a:defRPr sz="1000">
                <a:latin typeface="Outfit"/>
                <a:ea typeface="Outfit"/>
                <a:cs typeface="Outfit"/>
                <a:sym typeface="Outfit"/>
              </a:defRPr>
            </a:lvl8pPr>
            <a:lvl9pPr lvl="8">
              <a:spcBef>
                <a:spcPts val="0"/>
              </a:spcBef>
              <a:spcAft>
                <a:spcPts val="0"/>
              </a:spcAft>
              <a:buSzPts val="1000"/>
              <a:buFont typeface="Outfit"/>
              <a:buNone/>
              <a:defRPr sz="1000">
                <a:latin typeface="Outfit"/>
                <a:ea typeface="Outfit"/>
                <a:cs typeface="Outfit"/>
                <a:sym typeface="Outfit"/>
              </a:defRPr>
            </a:lvl9pPr>
          </a:lstStyle>
          <a:p/>
        </p:txBody>
      </p:sp>
      <p:sp>
        <p:nvSpPr>
          <p:cNvPr id="598" name="Google Shape;598;p64"/>
          <p:cNvSpPr txBox="1"/>
          <p:nvPr>
            <p:ph type="title"/>
          </p:nvPr>
        </p:nvSpPr>
        <p:spPr>
          <a:xfrm>
            <a:off x="1731400"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599" name="Google Shape;599;p64"/>
          <p:cNvSpPr txBox="1"/>
          <p:nvPr>
            <p:ph idx="7" type="title"/>
          </p:nvPr>
        </p:nvSpPr>
        <p:spPr>
          <a:xfrm>
            <a:off x="4143075"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600" name="Google Shape;600;p64"/>
          <p:cNvSpPr txBox="1"/>
          <p:nvPr>
            <p:ph idx="8" type="title"/>
          </p:nvPr>
        </p:nvSpPr>
        <p:spPr>
          <a:xfrm>
            <a:off x="6554750" y="1881175"/>
            <a:ext cx="2304900" cy="267600"/>
          </a:xfrm>
          <a:prstGeom prst="rect">
            <a:avLst/>
          </a:prstGeom>
        </p:spPr>
        <p:txBody>
          <a:bodyPr anchorCtr="0" anchor="t" bIns="0" lIns="182875" spcFirstLastPara="1" rIns="182875"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601" name="Google Shape;601;p64"/>
          <p:cNvSpPr txBox="1"/>
          <p:nvPr>
            <p:ph idx="9" type="title"/>
          </p:nvPr>
        </p:nvSpPr>
        <p:spPr>
          <a:xfrm>
            <a:off x="284775" y="282900"/>
            <a:ext cx="8574900" cy="10701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800"/>
            </a:lvl1pPr>
            <a:lvl2pPr lvl="1">
              <a:lnSpc>
                <a:spcPct val="115000"/>
              </a:lnSpc>
              <a:spcBef>
                <a:spcPts val="0"/>
              </a:spcBef>
              <a:spcAft>
                <a:spcPts val="0"/>
              </a:spcAft>
              <a:buNone/>
              <a:defRPr sz="2800"/>
            </a:lvl2pPr>
            <a:lvl3pPr lvl="2">
              <a:lnSpc>
                <a:spcPct val="115000"/>
              </a:lnSpc>
              <a:spcBef>
                <a:spcPts val="0"/>
              </a:spcBef>
              <a:spcAft>
                <a:spcPts val="0"/>
              </a:spcAft>
              <a:buNone/>
              <a:defRPr sz="2800"/>
            </a:lvl3pPr>
            <a:lvl4pPr lvl="3">
              <a:lnSpc>
                <a:spcPct val="115000"/>
              </a:lnSpc>
              <a:spcBef>
                <a:spcPts val="0"/>
              </a:spcBef>
              <a:spcAft>
                <a:spcPts val="0"/>
              </a:spcAft>
              <a:buNone/>
              <a:defRPr sz="2800"/>
            </a:lvl4pPr>
            <a:lvl5pPr lvl="4">
              <a:lnSpc>
                <a:spcPct val="115000"/>
              </a:lnSpc>
              <a:spcBef>
                <a:spcPts val="0"/>
              </a:spcBef>
              <a:spcAft>
                <a:spcPts val="0"/>
              </a:spcAft>
              <a:buNone/>
              <a:defRPr sz="2800"/>
            </a:lvl5pPr>
            <a:lvl6pPr lvl="5">
              <a:lnSpc>
                <a:spcPct val="115000"/>
              </a:lnSpc>
              <a:spcBef>
                <a:spcPts val="0"/>
              </a:spcBef>
              <a:spcAft>
                <a:spcPts val="0"/>
              </a:spcAft>
              <a:buNone/>
              <a:defRPr sz="2800"/>
            </a:lvl6pPr>
            <a:lvl7pPr lvl="6">
              <a:lnSpc>
                <a:spcPct val="115000"/>
              </a:lnSpc>
              <a:spcBef>
                <a:spcPts val="0"/>
              </a:spcBef>
              <a:spcAft>
                <a:spcPts val="0"/>
              </a:spcAft>
              <a:buNone/>
              <a:defRPr sz="2800"/>
            </a:lvl7pPr>
            <a:lvl8pPr lvl="7">
              <a:lnSpc>
                <a:spcPct val="115000"/>
              </a:lnSpc>
              <a:spcBef>
                <a:spcPts val="0"/>
              </a:spcBef>
              <a:spcAft>
                <a:spcPts val="0"/>
              </a:spcAft>
              <a:buNone/>
              <a:defRPr sz="2800"/>
            </a:lvl8pPr>
            <a:lvl9pPr lvl="8">
              <a:lnSpc>
                <a:spcPct val="115000"/>
              </a:lnSpc>
              <a:spcBef>
                <a:spcPts val="0"/>
              </a:spcBef>
              <a:spcAft>
                <a:spcPts val="0"/>
              </a:spcAft>
              <a:buNone/>
              <a:defRPr sz="2800"/>
            </a:lvl9pPr>
          </a:lstStyle>
          <a:p/>
        </p:txBody>
      </p:sp>
      <p:sp>
        <p:nvSpPr>
          <p:cNvPr id="602" name="Google Shape;602;p64"/>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03" name="Google Shape;603;p64"/>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_1">
    <p:spTree>
      <p:nvGrpSpPr>
        <p:cNvPr id="604" name="Shape 604"/>
        <p:cNvGrpSpPr/>
        <p:nvPr/>
      </p:nvGrpSpPr>
      <p:grpSpPr>
        <a:xfrm>
          <a:off x="0" y="0"/>
          <a:ext cx="0" cy="0"/>
          <a:chOff x="0" y="0"/>
          <a:chExt cx="0" cy="0"/>
        </a:xfrm>
      </p:grpSpPr>
      <p:sp>
        <p:nvSpPr>
          <p:cNvPr id="605" name="Google Shape;605;p65"/>
          <p:cNvSpPr txBox="1"/>
          <p:nvPr>
            <p:ph type="title"/>
          </p:nvPr>
        </p:nvSpPr>
        <p:spPr>
          <a:xfrm>
            <a:off x="284775" y="282900"/>
            <a:ext cx="35121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06" name="Google Shape;606;p65"/>
          <p:cNvSpPr txBox="1"/>
          <p:nvPr>
            <p:ph idx="1" type="body"/>
          </p:nvPr>
        </p:nvSpPr>
        <p:spPr>
          <a:xfrm>
            <a:off x="6795150" y="509451"/>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07" name="Google Shape;607;p65"/>
          <p:cNvSpPr txBox="1"/>
          <p:nvPr>
            <p:ph idx="2" type="title"/>
          </p:nvPr>
        </p:nvSpPr>
        <p:spPr>
          <a:xfrm>
            <a:off x="5494245" y="509451"/>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608" name="Google Shape;608;p65"/>
          <p:cNvSpPr txBox="1"/>
          <p:nvPr>
            <p:ph idx="3" type="body"/>
          </p:nvPr>
        </p:nvSpPr>
        <p:spPr>
          <a:xfrm>
            <a:off x="6795150" y="1596758"/>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09" name="Google Shape;609;p65"/>
          <p:cNvSpPr txBox="1"/>
          <p:nvPr>
            <p:ph idx="4" type="title"/>
          </p:nvPr>
        </p:nvSpPr>
        <p:spPr>
          <a:xfrm>
            <a:off x="5494245" y="1596758"/>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610" name="Google Shape;610;p65"/>
          <p:cNvSpPr txBox="1"/>
          <p:nvPr>
            <p:ph idx="5" type="body"/>
          </p:nvPr>
        </p:nvSpPr>
        <p:spPr>
          <a:xfrm>
            <a:off x="6795150" y="2684065"/>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11" name="Google Shape;611;p65"/>
          <p:cNvSpPr txBox="1"/>
          <p:nvPr>
            <p:ph idx="6" type="title"/>
          </p:nvPr>
        </p:nvSpPr>
        <p:spPr>
          <a:xfrm>
            <a:off x="5494245" y="2684065"/>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612" name="Google Shape;612;p65"/>
          <p:cNvSpPr txBox="1"/>
          <p:nvPr>
            <p:ph idx="7" type="body"/>
          </p:nvPr>
        </p:nvSpPr>
        <p:spPr>
          <a:xfrm>
            <a:off x="6795150" y="3771372"/>
            <a:ext cx="1944300" cy="835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13" name="Google Shape;613;p65"/>
          <p:cNvSpPr txBox="1"/>
          <p:nvPr>
            <p:ph idx="8" type="title"/>
          </p:nvPr>
        </p:nvSpPr>
        <p:spPr>
          <a:xfrm>
            <a:off x="5494245" y="3771372"/>
            <a:ext cx="1149900" cy="706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614" name="Google Shape;614;p65"/>
          <p:cNvSpPr txBox="1"/>
          <p:nvPr>
            <p:ph idx="9"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15" name="Google Shape;615;p65"/>
          <p:cNvSpPr txBox="1"/>
          <p:nvPr>
            <p:ph idx="1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616" name="Google Shape;616;p65"/>
          <p:cNvSpPr txBox="1"/>
          <p:nvPr>
            <p:ph idx="14" type="title"/>
          </p:nvPr>
        </p:nvSpPr>
        <p:spPr>
          <a:xfrm>
            <a:off x="4731400" y="509451"/>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solidFill>
                  <a:schemeClr val="lt2"/>
                </a:solidFill>
              </a:defRPr>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617" name="Google Shape;617;p65"/>
          <p:cNvSpPr txBox="1"/>
          <p:nvPr>
            <p:ph idx="15" type="title"/>
          </p:nvPr>
        </p:nvSpPr>
        <p:spPr>
          <a:xfrm>
            <a:off x="4731400" y="1596758"/>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618" name="Google Shape;618;p65"/>
          <p:cNvSpPr txBox="1"/>
          <p:nvPr>
            <p:ph idx="16" type="title"/>
          </p:nvPr>
        </p:nvSpPr>
        <p:spPr>
          <a:xfrm>
            <a:off x="4731400" y="2684065"/>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
        <p:nvSpPr>
          <p:cNvPr id="619" name="Google Shape;619;p65"/>
          <p:cNvSpPr txBox="1"/>
          <p:nvPr>
            <p:ph idx="17" type="title"/>
          </p:nvPr>
        </p:nvSpPr>
        <p:spPr>
          <a:xfrm>
            <a:off x="4731400" y="3771372"/>
            <a:ext cx="481500" cy="304800"/>
          </a:xfrm>
          <a:prstGeom prst="rect">
            <a:avLst/>
          </a:prstGeom>
        </p:spPr>
        <p:txBody>
          <a:bodyPr anchorCtr="0" anchor="t" bIns="0" lIns="0" spcFirstLastPara="1" rIns="0" wrap="square" tIns="0">
            <a:spAutoFit/>
          </a:bodyPr>
          <a:lstStyle>
            <a:lvl1pPr lvl="0">
              <a:lnSpc>
                <a:spcPct val="100000"/>
              </a:lnSpc>
              <a:spcBef>
                <a:spcPts val="0"/>
              </a:spcBef>
              <a:spcAft>
                <a:spcPts val="0"/>
              </a:spcAft>
              <a:buNone/>
              <a:defRPr sz="1000"/>
            </a:lvl1pPr>
            <a:lvl2pPr lvl="1">
              <a:lnSpc>
                <a:spcPct val="100000"/>
              </a:lnSpc>
              <a:spcBef>
                <a:spcPts val="0"/>
              </a:spcBef>
              <a:spcAft>
                <a:spcPts val="0"/>
              </a:spcAft>
              <a:buNone/>
              <a:defRPr sz="1000"/>
            </a:lvl2pPr>
            <a:lvl3pPr lvl="2">
              <a:lnSpc>
                <a:spcPct val="100000"/>
              </a:lnSpc>
              <a:spcBef>
                <a:spcPts val="0"/>
              </a:spcBef>
              <a:spcAft>
                <a:spcPts val="0"/>
              </a:spcAft>
              <a:buNone/>
              <a:defRPr sz="1000"/>
            </a:lvl3pPr>
            <a:lvl4pPr lvl="3">
              <a:lnSpc>
                <a:spcPct val="100000"/>
              </a:lnSpc>
              <a:spcBef>
                <a:spcPts val="0"/>
              </a:spcBef>
              <a:spcAft>
                <a:spcPts val="0"/>
              </a:spcAft>
              <a:buNone/>
              <a:defRPr sz="1000"/>
            </a:lvl4pPr>
            <a:lvl5pPr lvl="4">
              <a:lnSpc>
                <a:spcPct val="100000"/>
              </a:lnSpc>
              <a:spcBef>
                <a:spcPts val="0"/>
              </a:spcBef>
              <a:spcAft>
                <a:spcPts val="0"/>
              </a:spcAft>
              <a:buNone/>
              <a:defRPr sz="1000"/>
            </a:lvl5pPr>
            <a:lvl6pPr lvl="5">
              <a:lnSpc>
                <a:spcPct val="100000"/>
              </a:lnSpc>
              <a:spcBef>
                <a:spcPts val="0"/>
              </a:spcBef>
              <a:spcAft>
                <a:spcPts val="0"/>
              </a:spcAft>
              <a:buNone/>
              <a:defRPr sz="1000"/>
            </a:lvl6pPr>
            <a:lvl7pPr lvl="6">
              <a:lnSpc>
                <a:spcPct val="100000"/>
              </a:lnSpc>
              <a:spcBef>
                <a:spcPts val="0"/>
              </a:spcBef>
              <a:spcAft>
                <a:spcPts val="0"/>
              </a:spcAft>
              <a:buNone/>
              <a:defRPr sz="1000"/>
            </a:lvl7pPr>
            <a:lvl8pPr lvl="7">
              <a:lnSpc>
                <a:spcPct val="100000"/>
              </a:lnSpc>
              <a:spcBef>
                <a:spcPts val="0"/>
              </a:spcBef>
              <a:spcAft>
                <a:spcPts val="0"/>
              </a:spcAft>
              <a:buNone/>
              <a:defRPr sz="1000"/>
            </a:lvl8pPr>
            <a:lvl9pPr lvl="8">
              <a:lnSpc>
                <a:spcPct val="100000"/>
              </a:lnSpc>
              <a:spcBef>
                <a:spcPts val="0"/>
              </a:spcBef>
              <a:spcAft>
                <a:spcPts val="0"/>
              </a:spcAft>
              <a:buNone/>
              <a:defRPr sz="1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4">
  <p:cSld name="CUSTOM_2_1_1">
    <p:spTree>
      <p:nvGrpSpPr>
        <p:cNvPr id="620" name="Shape 620"/>
        <p:cNvGrpSpPr/>
        <p:nvPr/>
      </p:nvGrpSpPr>
      <p:grpSpPr>
        <a:xfrm>
          <a:off x="0" y="0"/>
          <a:ext cx="0" cy="0"/>
          <a:chOff x="0" y="0"/>
          <a:chExt cx="0" cy="0"/>
        </a:xfrm>
      </p:grpSpPr>
      <p:sp>
        <p:nvSpPr>
          <p:cNvPr id="621" name="Google Shape;621;p66"/>
          <p:cNvSpPr txBox="1"/>
          <p:nvPr>
            <p:ph idx="1" type="body"/>
          </p:nvPr>
        </p:nvSpPr>
        <p:spPr>
          <a:xfrm>
            <a:off x="6071873" y="767058"/>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22" name="Google Shape;622;p66"/>
          <p:cNvSpPr txBox="1"/>
          <p:nvPr>
            <p:ph idx="2" type="body"/>
          </p:nvPr>
        </p:nvSpPr>
        <p:spPr>
          <a:xfrm>
            <a:off x="3178225" y="767058"/>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623" name="Google Shape;623;p66"/>
          <p:cNvSpPr txBox="1"/>
          <p:nvPr>
            <p:ph idx="3" type="body"/>
          </p:nvPr>
        </p:nvSpPr>
        <p:spPr>
          <a:xfrm>
            <a:off x="6071873" y="2993932"/>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24" name="Google Shape;624;p66"/>
          <p:cNvSpPr txBox="1"/>
          <p:nvPr>
            <p:ph idx="4" type="body"/>
          </p:nvPr>
        </p:nvSpPr>
        <p:spPr>
          <a:xfrm>
            <a:off x="3178225" y="2993932"/>
            <a:ext cx="2787300" cy="16083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25" name="Google Shape;625;p66"/>
          <p:cNvSpPr txBox="1"/>
          <p:nvPr>
            <p:ph type="title"/>
          </p:nvPr>
        </p:nvSpPr>
        <p:spPr>
          <a:xfrm>
            <a:off x="3178383" y="282825"/>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sz="1800">
                <a:solidFill>
                  <a:schemeClr val="lt2"/>
                </a:solidFill>
              </a:defRPr>
            </a:lvl2pPr>
            <a:lvl3pPr lvl="2">
              <a:lnSpc>
                <a:spcPct val="115000"/>
              </a:lnSpc>
              <a:spcBef>
                <a:spcPts val="0"/>
              </a:spcBef>
              <a:spcAft>
                <a:spcPts val="0"/>
              </a:spcAft>
              <a:buNone/>
              <a:defRPr sz="1800">
                <a:solidFill>
                  <a:schemeClr val="lt2"/>
                </a:solidFill>
              </a:defRPr>
            </a:lvl3pPr>
            <a:lvl4pPr lvl="3">
              <a:lnSpc>
                <a:spcPct val="115000"/>
              </a:lnSpc>
              <a:spcBef>
                <a:spcPts val="0"/>
              </a:spcBef>
              <a:spcAft>
                <a:spcPts val="0"/>
              </a:spcAft>
              <a:buNone/>
              <a:defRPr sz="1800">
                <a:solidFill>
                  <a:schemeClr val="lt2"/>
                </a:solidFill>
              </a:defRPr>
            </a:lvl4pPr>
            <a:lvl5pPr lvl="4">
              <a:lnSpc>
                <a:spcPct val="115000"/>
              </a:lnSpc>
              <a:spcBef>
                <a:spcPts val="0"/>
              </a:spcBef>
              <a:spcAft>
                <a:spcPts val="0"/>
              </a:spcAft>
              <a:buNone/>
              <a:defRPr sz="1800">
                <a:solidFill>
                  <a:schemeClr val="lt2"/>
                </a:solidFill>
              </a:defRPr>
            </a:lvl5pPr>
            <a:lvl6pPr lvl="5">
              <a:lnSpc>
                <a:spcPct val="115000"/>
              </a:lnSpc>
              <a:spcBef>
                <a:spcPts val="0"/>
              </a:spcBef>
              <a:spcAft>
                <a:spcPts val="0"/>
              </a:spcAft>
              <a:buNone/>
              <a:defRPr sz="1800">
                <a:solidFill>
                  <a:schemeClr val="lt2"/>
                </a:solidFill>
              </a:defRPr>
            </a:lvl6pPr>
            <a:lvl7pPr lvl="6">
              <a:lnSpc>
                <a:spcPct val="115000"/>
              </a:lnSpc>
              <a:spcBef>
                <a:spcPts val="0"/>
              </a:spcBef>
              <a:spcAft>
                <a:spcPts val="0"/>
              </a:spcAft>
              <a:buNone/>
              <a:defRPr sz="1800">
                <a:solidFill>
                  <a:schemeClr val="lt2"/>
                </a:solidFill>
              </a:defRPr>
            </a:lvl7pPr>
            <a:lvl8pPr lvl="7">
              <a:lnSpc>
                <a:spcPct val="115000"/>
              </a:lnSpc>
              <a:spcBef>
                <a:spcPts val="0"/>
              </a:spcBef>
              <a:spcAft>
                <a:spcPts val="0"/>
              </a:spcAft>
              <a:buNone/>
              <a:defRPr sz="1800">
                <a:solidFill>
                  <a:schemeClr val="lt2"/>
                </a:solidFill>
              </a:defRPr>
            </a:lvl8pPr>
            <a:lvl9pPr lvl="8">
              <a:lnSpc>
                <a:spcPct val="115000"/>
              </a:lnSpc>
              <a:spcBef>
                <a:spcPts val="0"/>
              </a:spcBef>
              <a:spcAft>
                <a:spcPts val="0"/>
              </a:spcAft>
              <a:buNone/>
              <a:defRPr sz="1800">
                <a:solidFill>
                  <a:schemeClr val="lt2"/>
                </a:solidFill>
              </a:defRPr>
            </a:lvl9pPr>
          </a:lstStyle>
          <a:p/>
        </p:txBody>
      </p:sp>
      <p:sp>
        <p:nvSpPr>
          <p:cNvPr id="626" name="Google Shape;626;p66"/>
          <p:cNvSpPr txBox="1"/>
          <p:nvPr>
            <p:ph idx="5" type="title"/>
          </p:nvPr>
        </p:nvSpPr>
        <p:spPr>
          <a:xfrm>
            <a:off x="6072048" y="282825"/>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627" name="Google Shape;627;p66"/>
          <p:cNvSpPr txBox="1"/>
          <p:nvPr>
            <p:ph idx="6" type="title"/>
          </p:nvPr>
        </p:nvSpPr>
        <p:spPr>
          <a:xfrm>
            <a:off x="3178383" y="2509698"/>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628" name="Google Shape;628;p66"/>
          <p:cNvSpPr txBox="1"/>
          <p:nvPr>
            <p:ph idx="7" type="title"/>
          </p:nvPr>
        </p:nvSpPr>
        <p:spPr>
          <a:xfrm>
            <a:off x="6072048" y="2509698"/>
            <a:ext cx="1553400" cy="475800"/>
          </a:xfrm>
          <a:prstGeom prst="rect">
            <a:avLst/>
          </a:prstGeom>
        </p:spPr>
        <p:txBody>
          <a:bodyPr anchorCtr="0" anchor="t" bIns="0" lIns="182875" spcFirstLastPara="1" rIns="0" wrap="square" tIns="182875">
            <a:spAutoFit/>
          </a:bodyPr>
          <a:lstStyle>
            <a:lvl1pPr lvl="0">
              <a:lnSpc>
                <a:spcPct val="90000"/>
              </a:lnSpc>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629" name="Google Shape;629;p66"/>
          <p:cNvSpPr txBox="1"/>
          <p:nvPr>
            <p:ph idx="8" type="title"/>
          </p:nvPr>
        </p:nvSpPr>
        <p:spPr>
          <a:xfrm>
            <a:off x="284775" y="282900"/>
            <a:ext cx="27876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30" name="Google Shape;630;p66"/>
          <p:cNvSpPr txBox="1"/>
          <p:nvPr>
            <p:ph idx="9" type="body"/>
          </p:nvPr>
        </p:nvSpPr>
        <p:spPr>
          <a:xfrm>
            <a:off x="284775" y="3598975"/>
            <a:ext cx="2064000" cy="10362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Char char="●"/>
              <a:defRPr b="1" sz="1000"/>
            </a:lvl1pPr>
            <a:lvl2pPr indent="-292100" lvl="1" marL="914400">
              <a:spcBef>
                <a:spcPts val="0"/>
              </a:spcBef>
              <a:spcAft>
                <a:spcPts val="0"/>
              </a:spcAft>
              <a:buSzPts val="1000"/>
              <a:buChar char="○"/>
              <a:defRPr b="1" sz="1000"/>
            </a:lvl2pPr>
            <a:lvl3pPr indent="-292100" lvl="2" marL="1371600">
              <a:spcBef>
                <a:spcPts val="0"/>
              </a:spcBef>
              <a:spcAft>
                <a:spcPts val="0"/>
              </a:spcAft>
              <a:buSzPts val="1000"/>
              <a:buChar char="■"/>
              <a:defRPr b="1" sz="1000"/>
            </a:lvl3pPr>
            <a:lvl4pPr indent="-292100" lvl="3" marL="1828800">
              <a:spcBef>
                <a:spcPts val="0"/>
              </a:spcBef>
              <a:spcAft>
                <a:spcPts val="0"/>
              </a:spcAft>
              <a:buSzPts val="1000"/>
              <a:buChar char="●"/>
              <a:defRPr b="1" sz="1000"/>
            </a:lvl4pPr>
            <a:lvl5pPr indent="-292100" lvl="4" marL="2286000">
              <a:spcBef>
                <a:spcPts val="0"/>
              </a:spcBef>
              <a:spcAft>
                <a:spcPts val="0"/>
              </a:spcAft>
              <a:buSzPts val="1000"/>
              <a:buChar char="○"/>
              <a:defRPr b="1" sz="1000"/>
            </a:lvl5pPr>
            <a:lvl6pPr indent="-292100" lvl="5" marL="2743200">
              <a:spcBef>
                <a:spcPts val="0"/>
              </a:spcBef>
              <a:spcAft>
                <a:spcPts val="0"/>
              </a:spcAft>
              <a:buSzPts val="1000"/>
              <a:buChar char="■"/>
              <a:defRPr b="1" sz="1000"/>
            </a:lvl6pPr>
            <a:lvl7pPr indent="-292100" lvl="6" marL="3200400">
              <a:spcBef>
                <a:spcPts val="0"/>
              </a:spcBef>
              <a:spcAft>
                <a:spcPts val="0"/>
              </a:spcAft>
              <a:buSzPts val="1000"/>
              <a:buChar char="●"/>
              <a:defRPr b="1" sz="1000"/>
            </a:lvl7pPr>
            <a:lvl8pPr indent="-292100" lvl="7" marL="3657600">
              <a:spcBef>
                <a:spcPts val="0"/>
              </a:spcBef>
              <a:spcAft>
                <a:spcPts val="0"/>
              </a:spcAft>
              <a:buSzPts val="1000"/>
              <a:buChar char="○"/>
              <a:defRPr b="1" sz="1000"/>
            </a:lvl8pPr>
            <a:lvl9pPr indent="-292100" lvl="8" marL="4114800">
              <a:spcBef>
                <a:spcPts val="0"/>
              </a:spcBef>
              <a:spcAft>
                <a:spcPts val="0"/>
              </a:spcAft>
              <a:buSzPts val="1000"/>
              <a:buChar char="■"/>
              <a:defRPr b="1" sz="1000"/>
            </a:lvl9pPr>
          </a:lstStyle>
          <a:p/>
        </p:txBody>
      </p:sp>
      <p:sp>
        <p:nvSpPr>
          <p:cNvPr id="631" name="Google Shape;631;p66"/>
          <p:cNvSpPr txBox="1"/>
          <p:nvPr>
            <p:ph idx="13"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32" name="Google Shape;632;p66"/>
          <p:cNvSpPr txBox="1"/>
          <p:nvPr>
            <p:ph idx="14"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5">
  <p:cSld name="CUSTOM_6">
    <p:spTree>
      <p:nvGrpSpPr>
        <p:cNvPr id="633" name="Shape 633"/>
        <p:cNvGrpSpPr/>
        <p:nvPr/>
      </p:nvGrpSpPr>
      <p:grpSpPr>
        <a:xfrm>
          <a:off x="0" y="0"/>
          <a:ext cx="0" cy="0"/>
          <a:chOff x="0" y="0"/>
          <a:chExt cx="0" cy="0"/>
        </a:xfrm>
      </p:grpSpPr>
      <p:sp>
        <p:nvSpPr>
          <p:cNvPr id="634" name="Google Shape;634;p67"/>
          <p:cNvSpPr txBox="1"/>
          <p:nvPr>
            <p:ph type="title"/>
          </p:nvPr>
        </p:nvSpPr>
        <p:spPr>
          <a:xfrm>
            <a:off x="7054825"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635" name="Google Shape;635;p67"/>
          <p:cNvSpPr txBox="1"/>
          <p:nvPr>
            <p:ph idx="2" type="title"/>
          </p:nvPr>
        </p:nvSpPr>
        <p:spPr>
          <a:xfrm>
            <a:off x="5249650"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636" name="Google Shape;636;p67"/>
          <p:cNvSpPr txBox="1"/>
          <p:nvPr>
            <p:ph idx="3" type="title"/>
          </p:nvPr>
        </p:nvSpPr>
        <p:spPr>
          <a:xfrm>
            <a:off x="3444475"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latin typeface="Instrument Sans"/>
                <a:ea typeface="Instrument Sans"/>
                <a:cs typeface="Instrument Sans"/>
                <a:sym typeface="Instrument Sans"/>
              </a:defRPr>
            </a:lvl1pPr>
            <a:lvl2pPr lvl="1">
              <a:lnSpc>
                <a:spcPct val="115000"/>
              </a:lnSpc>
              <a:spcBef>
                <a:spcPts val="0"/>
              </a:spcBef>
              <a:spcAft>
                <a:spcPts val="0"/>
              </a:spcAft>
              <a:buNone/>
              <a:defRPr b="1" sz="1000">
                <a:latin typeface="Instrument Sans"/>
                <a:ea typeface="Instrument Sans"/>
                <a:cs typeface="Instrument Sans"/>
                <a:sym typeface="Instrument Sans"/>
              </a:defRPr>
            </a:lvl2pPr>
            <a:lvl3pPr lvl="2">
              <a:lnSpc>
                <a:spcPct val="115000"/>
              </a:lnSpc>
              <a:spcBef>
                <a:spcPts val="0"/>
              </a:spcBef>
              <a:spcAft>
                <a:spcPts val="0"/>
              </a:spcAft>
              <a:buNone/>
              <a:defRPr b="1" sz="1000">
                <a:latin typeface="Instrument Sans"/>
                <a:ea typeface="Instrument Sans"/>
                <a:cs typeface="Instrument Sans"/>
                <a:sym typeface="Instrument Sans"/>
              </a:defRPr>
            </a:lvl3pPr>
            <a:lvl4pPr lvl="3">
              <a:lnSpc>
                <a:spcPct val="115000"/>
              </a:lnSpc>
              <a:spcBef>
                <a:spcPts val="0"/>
              </a:spcBef>
              <a:spcAft>
                <a:spcPts val="0"/>
              </a:spcAft>
              <a:buNone/>
              <a:defRPr b="1" sz="1000">
                <a:latin typeface="Instrument Sans"/>
                <a:ea typeface="Instrument Sans"/>
                <a:cs typeface="Instrument Sans"/>
                <a:sym typeface="Instrument Sans"/>
              </a:defRPr>
            </a:lvl4pPr>
            <a:lvl5pPr lvl="4">
              <a:lnSpc>
                <a:spcPct val="115000"/>
              </a:lnSpc>
              <a:spcBef>
                <a:spcPts val="0"/>
              </a:spcBef>
              <a:spcAft>
                <a:spcPts val="0"/>
              </a:spcAft>
              <a:buNone/>
              <a:defRPr b="1" sz="1000">
                <a:latin typeface="Instrument Sans"/>
                <a:ea typeface="Instrument Sans"/>
                <a:cs typeface="Instrument Sans"/>
                <a:sym typeface="Instrument Sans"/>
              </a:defRPr>
            </a:lvl5pPr>
            <a:lvl6pPr lvl="5">
              <a:lnSpc>
                <a:spcPct val="115000"/>
              </a:lnSpc>
              <a:spcBef>
                <a:spcPts val="0"/>
              </a:spcBef>
              <a:spcAft>
                <a:spcPts val="0"/>
              </a:spcAft>
              <a:buNone/>
              <a:defRPr b="1" sz="1000">
                <a:latin typeface="Instrument Sans"/>
                <a:ea typeface="Instrument Sans"/>
                <a:cs typeface="Instrument Sans"/>
                <a:sym typeface="Instrument Sans"/>
              </a:defRPr>
            </a:lvl6pPr>
            <a:lvl7pPr lvl="6">
              <a:lnSpc>
                <a:spcPct val="115000"/>
              </a:lnSpc>
              <a:spcBef>
                <a:spcPts val="0"/>
              </a:spcBef>
              <a:spcAft>
                <a:spcPts val="0"/>
              </a:spcAft>
              <a:buNone/>
              <a:defRPr b="1" sz="1000">
                <a:latin typeface="Instrument Sans"/>
                <a:ea typeface="Instrument Sans"/>
                <a:cs typeface="Instrument Sans"/>
                <a:sym typeface="Instrument Sans"/>
              </a:defRPr>
            </a:lvl7pPr>
            <a:lvl8pPr lvl="7">
              <a:lnSpc>
                <a:spcPct val="115000"/>
              </a:lnSpc>
              <a:spcBef>
                <a:spcPts val="0"/>
              </a:spcBef>
              <a:spcAft>
                <a:spcPts val="0"/>
              </a:spcAft>
              <a:buNone/>
              <a:defRPr b="1" sz="1000">
                <a:latin typeface="Instrument Sans"/>
                <a:ea typeface="Instrument Sans"/>
                <a:cs typeface="Instrument Sans"/>
                <a:sym typeface="Instrument Sans"/>
              </a:defRPr>
            </a:lvl8pPr>
            <a:lvl9pPr lvl="8">
              <a:lnSpc>
                <a:spcPct val="115000"/>
              </a:lnSpc>
              <a:spcBef>
                <a:spcPts val="0"/>
              </a:spcBef>
              <a:spcAft>
                <a:spcPts val="0"/>
              </a:spcAft>
              <a:buNone/>
              <a:defRPr b="1" sz="1000">
                <a:latin typeface="Instrument Sans"/>
                <a:ea typeface="Instrument Sans"/>
                <a:cs typeface="Instrument Sans"/>
                <a:sym typeface="Instrument Sans"/>
              </a:defRPr>
            </a:lvl9pPr>
          </a:lstStyle>
          <a:p/>
        </p:txBody>
      </p:sp>
      <p:sp>
        <p:nvSpPr>
          <p:cNvPr id="637" name="Google Shape;637;p67"/>
          <p:cNvSpPr txBox="1"/>
          <p:nvPr>
            <p:ph idx="4" type="title"/>
          </p:nvPr>
        </p:nvSpPr>
        <p:spPr>
          <a:xfrm>
            <a:off x="1624900" y="1868626"/>
            <a:ext cx="1808700" cy="3378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b="1" sz="1000">
                <a:solidFill>
                  <a:schemeClr val="lt2"/>
                </a:solidFill>
                <a:latin typeface="Instrument Sans"/>
                <a:ea typeface="Instrument Sans"/>
                <a:cs typeface="Instrument Sans"/>
                <a:sym typeface="Instrument Sans"/>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638" name="Google Shape;638;p67"/>
          <p:cNvSpPr txBox="1"/>
          <p:nvPr>
            <p:ph idx="1" type="body"/>
          </p:nvPr>
        </p:nvSpPr>
        <p:spPr>
          <a:xfrm>
            <a:off x="5249650"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39" name="Google Shape;639;p67"/>
          <p:cNvSpPr txBox="1"/>
          <p:nvPr>
            <p:ph idx="5" type="body"/>
          </p:nvPr>
        </p:nvSpPr>
        <p:spPr>
          <a:xfrm>
            <a:off x="3444475"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40" name="Google Shape;640;p67"/>
          <p:cNvSpPr txBox="1"/>
          <p:nvPr>
            <p:ph idx="6" type="title"/>
          </p:nvPr>
        </p:nvSpPr>
        <p:spPr>
          <a:xfrm>
            <a:off x="1731400" y="282900"/>
            <a:ext cx="7128000" cy="11169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41" name="Google Shape;641;p67"/>
          <p:cNvSpPr txBox="1"/>
          <p:nvPr>
            <p:ph idx="7" type="title"/>
          </p:nvPr>
        </p:nvSpPr>
        <p:spPr>
          <a:xfrm>
            <a:off x="284800" y="2206500"/>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642" name="Google Shape;642;p67"/>
          <p:cNvSpPr txBox="1"/>
          <p:nvPr>
            <p:ph idx="8" type="title"/>
          </p:nvPr>
        </p:nvSpPr>
        <p:spPr>
          <a:xfrm>
            <a:off x="284800" y="2939825"/>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643" name="Google Shape;643;p67"/>
          <p:cNvSpPr txBox="1"/>
          <p:nvPr>
            <p:ph idx="9"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644" name="Google Shape;644;p67"/>
          <p:cNvSpPr txBox="1"/>
          <p:nvPr>
            <p:ph idx="13" type="title"/>
          </p:nvPr>
        </p:nvSpPr>
        <p:spPr>
          <a:xfrm>
            <a:off x="284800" y="3825550"/>
            <a:ext cx="1340100" cy="409500"/>
          </a:xfrm>
          <a:prstGeom prst="rect">
            <a:avLst/>
          </a:prstGeom>
        </p:spPr>
        <p:txBody>
          <a:bodyPr anchorCtr="0" anchor="t" bIns="0" lIns="182875" spcFirstLastPara="1" rIns="91425" wrap="square" tIns="91425">
            <a:spAutoFit/>
          </a:bodyPr>
          <a:lstStyle>
            <a:lvl1pPr lvl="0">
              <a:lnSpc>
                <a:spcPct val="90000"/>
              </a:lnSpc>
              <a:spcBef>
                <a:spcPts val="0"/>
              </a:spcBef>
              <a:spcAft>
                <a:spcPts val="0"/>
              </a:spcAft>
              <a:buNone/>
              <a:defRPr sz="1000">
                <a:latin typeface="Instrument Sans"/>
                <a:ea typeface="Instrument Sans"/>
                <a:cs typeface="Instrument Sans"/>
                <a:sym typeface="Instrument Sans"/>
              </a:defRPr>
            </a:lvl1pPr>
            <a:lvl2pPr lvl="1">
              <a:lnSpc>
                <a:spcPct val="115000"/>
              </a:lnSpc>
              <a:spcBef>
                <a:spcPts val="0"/>
              </a:spcBef>
              <a:spcAft>
                <a:spcPts val="0"/>
              </a:spcAft>
              <a:buNone/>
              <a:defRPr sz="1000">
                <a:latin typeface="Instrument Sans"/>
                <a:ea typeface="Instrument Sans"/>
                <a:cs typeface="Instrument Sans"/>
                <a:sym typeface="Instrument Sans"/>
              </a:defRPr>
            </a:lvl2pPr>
            <a:lvl3pPr lvl="2">
              <a:lnSpc>
                <a:spcPct val="115000"/>
              </a:lnSpc>
              <a:spcBef>
                <a:spcPts val="0"/>
              </a:spcBef>
              <a:spcAft>
                <a:spcPts val="0"/>
              </a:spcAft>
              <a:buNone/>
              <a:defRPr sz="1000">
                <a:latin typeface="Instrument Sans"/>
                <a:ea typeface="Instrument Sans"/>
                <a:cs typeface="Instrument Sans"/>
                <a:sym typeface="Instrument Sans"/>
              </a:defRPr>
            </a:lvl3pPr>
            <a:lvl4pPr lvl="3">
              <a:lnSpc>
                <a:spcPct val="115000"/>
              </a:lnSpc>
              <a:spcBef>
                <a:spcPts val="0"/>
              </a:spcBef>
              <a:spcAft>
                <a:spcPts val="0"/>
              </a:spcAft>
              <a:buNone/>
              <a:defRPr sz="1000">
                <a:latin typeface="Instrument Sans"/>
                <a:ea typeface="Instrument Sans"/>
                <a:cs typeface="Instrument Sans"/>
                <a:sym typeface="Instrument Sans"/>
              </a:defRPr>
            </a:lvl4pPr>
            <a:lvl5pPr lvl="4">
              <a:lnSpc>
                <a:spcPct val="115000"/>
              </a:lnSpc>
              <a:spcBef>
                <a:spcPts val="0"/>
              </a:spcBef>
              <a:spcAft>
                <a:spcPts val="0"/>
              </a:spcAft>
              <a:buNone/>
              <a:defRPr sz="1000">
                <a:latin typeface="Instrument Sans"/>
                <a:ea typeface="Instrument Sans"/>
                <a:cs typeface="Instrument Sans"/>
                <a:sym typeface="Instrument Sans"/>
              </a:defRPr>
            </a:lvl5pPr>
            <a:lvl6pPr lvl="5">
              <a:lnSpc>
                <a:spcPct val="115000"/>
              </a:lnSpc>
              <a:spcBef>
                <a:spcPts val="0"/>
              </a:spcBef>
              <a:spcAft>
                <a:spcPts val="0"/>
              </a:spcAft>
              <a:buNone/>
              <a:defRPr sz="1000">
                <a:latin typeface="Instrument Sans"/>
                <a:ea typeface="Instrument Sans"/>
                <a:cs typeface="Instrument Sans"/>
                <a:sym typeface="Instrument Sans"/>
              </a:defRPr>
            </a:lvl6pPr>
            <a:lvl7pPr lvl="6">
              <a:lnSpc>
                <a:spcPct val="115000"/>
              </a:lnSpc>
              <a:spcBef>
                <a:spcPts val="0"/>
              </a:spcBef>
              <a:spcAft>
                <a:spcPts val="0"/>
              </a:spcAft>
              <a:buNone/>
              <a:defRPr sz="1000">
                <a:latin typeface="Instrument Sans"/>
                <a:ea typeface="Instrument Sans"/>
                <a:cs typeface="Instrument Sans"/>
                <a:sym typeface="Instrument Sans"/>
              </a:defRPr>
            </a:lvl7pPr>
            <a:lvl8pPr lvl="7">
              <a:lnSpc>
                <a:spcPct val="115000"/>
              </a:lnSpc>
              <a:spcBef>
                <a:spcPts val="0"/>
              </a:spcBef>
              <a:spcAft>
                <a:spcPts val="0"/>
              </a:spcAft>
              <a:buNone/>
              <a:defRPr sz="1000">
                <a:latin typeface="Instrument Sans"/>
                <a:ea typeface="Instrument Sans"/>
                <a:cs typeface="Instrument Sans"/>
                <a:sym typeface="Instrument Sans"/>
              </a:defRPr>
            </a:lvl8pPr>
            <a:lvl9pPr lvl="8">
              <a:lnSpc>
                <a:spcPct val="115000"/>
              </a:lnSpc>
              <a:spcBef>
                <a:spcPts val="0"/>
              </a:spcBef>
              <a:spcAft>
                <a:spcPts val="0"/>
              </a:spcAft>
              <a:buNone/>
              <a:defRPr sz="1000">
                <a:latin typeface="Instrument Sans"/>
                <a:ea typeface="Instrument Sans"/>
                <a:cs typeface="Instrument Sans"/>
                <a:sym typeface="Instrument Sans"/>
              </a:defRPr>
            </a:lvl9pPr>
          </a:lstStyle>
          <a:p/>
        </p:txBody>
      </p:sp>
      <p:sp>
        <p:nvSpPr>
          <p:cNvPr id="645" name="Google Shape;645;p67"/>
          <p:cNvSpPr txBox="1"/>
          <p:nvPr>
            <p:ph idx="14"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46" name="Google Shape;646;p67"/>
          <p:cNvSpPr txBox="1"/>
          <p:nvPr>
            <p:ph idx="15" type="body"/>
          </p:nvPr>
        </p:nvSpPr>
        <p:spPr>
          <a:xfrm>
            <a:off x="1624900"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647" name="Google Shape;647;p67"/>
          <p:cNvSpPr txBox="1"/>
          <p:nvPr>
            <p:ph idx="16" type="body"/>
          </p:nvPr>
        </p:nvSpPr>
        <p:spPr>
          <a:xfrm>
            <a:off x="7054825" y="2206475"/>
            <a:ext cx="1808700" cy="2428500"/>
          </a:xfrm>
          <a:prstGeom prst="rect">
            <a:avLst/>
          </a:prstGeom>
        </p:spPr>
        <p:txBody>
          <a:bodyPr anchorCtr="0" anchor="t" bIns="91425" lIns="155425" spcFirstLastPara="1" rIns="137150"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48" name="Google Shape;648;p67"/>
          <p:cNvSpPr txBox="1"/>
          <p:nvPr>
            <p:ph idx="17"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6">
  <p:cSld name="CUSTOM_9">
    <p:spTree>
      <p:nvGrpSpPr>
        <p:cNvPr id="649" name="Shape 649"/>
        <p:cNvGrpSpPr/>
        <p:nvPr/>
      </p:nvGrpSpPr>
      <p:grpSpPr>
        <a:xfrm>
          <a:off x="0" y="0"/>
          <a:ext cx="0" cy="0"/>
          <a:chOff x="0" y="0"/>
          <a:chExt cx="0" cy="0"/>
        </a:xfrm>
      </p:grpSpPr>
      <p:sp>
        <p:nvSpPr>
          <p:cNvPr id="650" name="Google Shape;650;p68"/>
          <p:cNvSpPr txBox="1"/>
          <p:nvPr>
            <p:ph idx="1" type="body"/>
          </p:nvPr>
        </p:nvSpPr>
        <p:spPr>
          <a:xfrm>
            <a:off x="6795150"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651" name="Google Shape;651;p68"/>
          <p:cNvSpPr txBox="1"/>
          <p:nvPr>
            <p:ph type="title"/>
          </p:nvPr>
        </p:nvSpPr>
        <p:spPr>
          <a:xfrm>
            <a:off x="6795150"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52" name="Google Shape;652;p68"/>
          <p:cNvSpPr txBox="1"/>
          <p:nvPr>
            <p:ph idx="2" type="body"/>
          </p:nvPr>
        </p:nvSpPr>
        <p:spPr>
          <a:xfrm>
            <a:off x="3901625"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53" name="Google Shape;653;p68"/>
          <p:cNvSpPr txBox="1"/>
          <p:nvPr>
            <p:ph idx="3" type="body"/>
          </p:nvPr>
        </p:nvSpPr>
        <p:spPr>
          <a:xfrm>
            <a:off x="1731400" y="3532980"/>
            <a:ext cx="2064000" cy="1101900"/>
          </a:xfrm>
          <a:prstGeom prst="rect">
            <a:avLst/>
          </a:prstGeom>
        </p:spPr>
        <p:txBody>
          <a:bodyPr anchorCtr="0" anchor="b" bIns="182875" lIns="182875" spcFirstLastPara="1" rIns="18287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54" name="Google Shape;654;p68"/>
          <p:cNvSpPr txBox="1"/>
          <p:nvPr>
            <p:ph idx="4" type="title"/>
          </p:nvPr>
        </p:nvSpPr>
        <p:spPr>
          <a:xfrm>
            <a:off x="3901625"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655" name="Google Shape;655;p68"/>
          <p:cNvSpPr txBox="1"/>
          <p:nvPr>
            <p:ph idx="5" type="title"/>
          </p:nvPr>
        </p:nvSpPr>
        <p:spPr>
          <a:xfrm>
            <a:off x="1731400" y="2623350"/>
            <a:ext cx="2064000" cy="4647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656" name="Google Shape;656;p68"/>
          <p:cNvSpPr/>
          <p:nvPr/>
        </p:nvSpPr>
        <p:spPr>
          <a:xfrm flipH="1">
            <a:off x="4625100" y="282925"/>
            <a:ext cx="3510900" cy="2234100"/>
          </a:xfrm>
          <a:prstGeom prst="round2DiagRect">
            <a:avLst>
              <a:gd fmla="val 13968"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Outfit"/>
              <a:ea typeface="Outfit"/>
              <a:cs typeface="Outfit"/>
              <a:sym typeface="Outfit"/>
            </a:endParaRPr>
          </a:p>
        </p:txBody>
      </p:sp>
      <p:sp>
        <p:nvSpPr>
          <p:cNvPr id="657" name="Google Shape;657;p68"/>
          <p:cNvSpPr txBox="1"/>
          <p:nvPr>
            <p:ph idx="6"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658" name="Google Shape;658;p68"/>
          <p:cNvSpPr/>
          <p:nvPr>
            <p:ph idx="7" type="pic"/>
          </p:nvPr>
        </p:nvSpPr>
        <p:spPr>
          <a:xfrm>
            <a:off x="2561025" y="389125"/>
            <a:ext cx="1957500" cy="2025300"/>
          </a:xfrm>
          <a:prstGeom prst="roundRect">
            <a:avLst>
              <a:gd fmla="val 7835" name="adj"/>
            </a:avLst>
          </a:prstGeom>
          <a:noFill/>
          <a:ln>
            <a:noFill/>
          </a:ln>
        </p:spPr>
      </p:sp>
      <p:sp>
        <p:nvSpPr>
          <p:cNvPr id="659" name="Google Shape;659;p68"/>
          <p:cNvSpPr txBox="1"/>
          <p:nvPr>
            <p:ph idx="8"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60" name="Google Shape;660;p68"/>
          <p:cNvSpPr txBox="1"/>
          <p:nvPr>
            <p:ph idx="9"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ig ideas">
  <p:cSld name="CUSTOM_7">
    <p:spTree>
      <p:nvGrpSpPr>
        <p:cNvPr id="661" name="Shape 661"/>
        <p:cNvGrpSpPr/>
        <p:nvPr/>
      </p:nvGrpSpPr>
      <p:grpSpPr>
        <a:xfrm>
          <a:off x="0" y="0"/>
          <a:ext cx="0" cy="0"/>
          <a:chOff x="0" y="0"/>
          <a:chExt cx="0" cy="0"/>
        </a:xfrm>
      </p:grpSpPr>
      <p:sp>
        <p:nvSpPr>
          <p:cNvPr id="662" name="Google Shape;662;p69"/>
          <p:cNvSpPr txBox="1"/>
          <p:nvPr>
            <p:ph idx="1" type="body"/>
          </p:nvPr>
        </p:nvSpPr>
        <p:spPr>
          <a:xfrm>
            <a:off x="284775" y="1727100"/>
            <a:ext cx="2787300" cy="1677900"/>
          </a:xfrm>
          <a:prstGeom prst="rect">
            <a:avLst/>
          </a:prstGeom>
        </p:spPr>
        <p:txBody>
          <a:bodyPr anchorCtr="0" anchor="b" bIns="182875" lIns="164575" spcFirstLastPara="1" rIns="182875"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63" name="Google Shape;663;p69"/>
          <p:cNvSpPr txBox="1"/>
          <p:nvPr>
            <p:ph type="title"/>
          </p:nvPr>
        </p:nvSpPr>
        <p:spPr>
          <a:xfrm>
            <a:off x="284775" y="282900"/>
            <a:ext cx="3512100" cy="99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64" name="Google Shape;664;p69"/>
          <p:cNvSpPr txBox="1"/>
          <p:nvPr>
            <p:ph idx="2" type="title"/>
          </p:nvPr>
        </p:nvSpPr>
        <p:spPr>
          <a:xfrm>
            <a:off x="3178325" y="12792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65" name="Google Shape;665;p69"/>
          <p:cNvSpPr txBox="1"/>
          <p:nvPr>
            <p:ph idx="3" type="title"/>
          </p:nvPr>
        </p:nvSpPr>
        <p:spPr>
          <a:xfrm>
            <a:off x="3178325" y="30078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666" name="Google Shape;666;p69"/>
          <p:cNvSpPr txBox="1"/>
          <p:nvPr>
            <p:ph idx="4" type="title"/>
          </p:nvPr>
        </p:nvSpPr>
        <p:spPr>
          <a:xfrm>
            <a:off x="6071875" y="12792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67" name="Google Shape;667;p69"/>
          <p:cNvSpPr txBox="1"/>
          <p:nvPr>
            <p:ph idx="5" type="title"/>
          </p:nvPr>
        </p:nvSpPr>
        <p:spPr>
          <a:xfrm>
            <a:off x="6071875" y="300780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68" name="Google Shape;668;p69"/>
          <p:cNvSpPr txBox="1"/>
          <p:nvPr>
            <p:ph idx="6" type="title"/>
          </p:nvPr>
        </p:nvSpPr>
        <p:spPr>
          <a:xfrm>
            <a:off x="284775" y="3511650"/>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lvl2pPr>
            <a:lvl3pPr lvl="2">
              <a:lnSpc>
                <a:spcPct val="115000"/>
              </a:lnSpc>
              <a:spcBef>
                <a:spcPts val="0"/>
              </a:spcBef>
              <a:spcAft>
                <a:spcPts val="0"/>
              </a:spcAft>
              <a:buNone/>
              <a:defRPr b="1" sz="1200"/>
            </a:lvl3pPr>
            <a:lvl4pPr lvl="3">
              <a:lnSpc>
                <a:spcPct val="115000"/>
              </a:lnSpc>
              <a:spcBef>
                <a:spcPts val="0"/>
              </a:spcBef>
              <a:spcAft>
                <a:spcPts val="0"/>
              </a:spcAft>
              <a:buNone/>
              <a:defRPr b="1" sz="1200"/>
            </a:lvl4pPr>
            <a:lvl5pPr lvl="4">
              <a:lnSpc>
                <a:spcPct val="115000"/>
              </a:lnSpc>
              <a:spcBef>
                <a:spcPts val="0"/>
              </a:spcBef>
              <a:spcAft>
                <a:spcPts val="0"/>
              </a:spcAft>
              <a:buNone/>
              <a:defRPr b="1" sz="1200"/>
            </a:lvl5pPr>
            <a:lvl6pPr lvl="5">
              <a:lnSpc>
                <a:spcPct val="115000"/>
              </a:lnSpc>
              <a:spcBef>
                <a:spcPts val="0"/>
              </a:spcBef>
              <a:spcAft>
                <a:spcPts val="0"/>
              </a:spcAft>
              <a:buNone/>
              <a:defRPr b="1" sz="1200"/>
            </a:lvl6pPr>
            <a:lvl7pPr lvl="6">
              <a:lnSpc>
                <a:spcPct val="115000"/>
              </a:lnSpc>
              <a:spcBef>
                <a:spcPts val="0"/>
              </a:spcBef>
              <a:spcAft>
                <a:spcPts val="0"/>
              </a:spcAft>
              <a:buNone/>
              <a:defRPr b="1" sz="1200"/>
            </a:lvl7pPr>
            <a:lvl8pPr lvl="7">
              <a:lnSpc>
                <a:spcPct val="115000"/>
              </a:lnSpc>
              <a:spcBef>
                <a:spcPts val="0"/>
              </a:spcBef>
              <a:spcAft>
                <a:spcPts val="0"/>
              </a:spcAft>
              <a:buNone/>
              <a:defRPr b="1" sz="1200"/>
            </a:lvl8pPr>
            <a:lvl9pPr lvl="8">
              <a:lnSpc>
                <a:spcPct val="115000"/>
              </a:lnSpc>
              <a:spcBef>
                <a:spcPts val="0"/>
              </a:spcBef>
              <a:spcAft>
                <a:spcPts val="0"/>
              </a:spcAft>
              <a:buNone/>
              <a:defRPr b="1" sz="1200"/>
            </a:lvl9pPr>
          </a:lstStyle>
          <a:p/>
        </p:txBody>
      </p:sp>
      <p:sp>
        <p:nvSpPr>
          <p:cNvPr id="669" name="Google Shape;669;p69"/>
          <p:cNvSpPr txBox="1"/>
          <p:nvPr>
            <p:ph idx="7"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70" name="Google Shape;670;p69"/>
          <p:cNvSpPr txBox="1"/>
          <p:nvPr>
            <p:ph idx="8"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ig ideas - Alt 1">
  <p:cSld name="CUSTOM_8">
    <p:spTree>
      <p:nvGrpSpPr>
        <p:cNvPr id="671" name="Shape 671"/>
        <p:cNvGrpSpPr/>
        <p:nvPr/>
      </p:nvGrpSpPr>
      <p:grpSpPr>
        <a:xfrm>
          <a:off x="0" y="0"/>
          <a:ext cx="0" cy="0"/>
          <a:chOff x="0" y="0"/>
          <a:chExt cx="0" cy="0"/>
        </a:xfrm>
      </p:grpSpPr>
      <p:sp>
        <p:nvSpPr>
          <p:cNvPr id="672" name="Google Shape;672;p70"/>
          <p:cNvSpPr txBox="1"/>
          <p:nvPr>
            <p:ph idx="1" type="body"/>
          </p:nvPr>
        </p:nvSpPr>
        <p:spPr>
          <a:xfrm>
            <a:off x="1731400" y="1357250"/>
            <a:ext cx="2064000" cy="1677900"/>
          </a:xfrm>
          <a:prstGeom prst="rect">
            <a:avLst/>
          </a:prstGeom>
        </p:spPr>
        <p:txBody>
          <a:bodyPr anchorCtr="0" anchor="b" bIns="182875" lIns="164575" spcFirstLastPara="1" rIns="182875"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73" name="Google Shape;673;p70"/>
          <p:cNvSpPr txBox="1"/>
          <p:nvPr>
            <p:ph idx="2" type="subTitle"/>
          </p:nvPr>
        </p:nvSpPr>
        <p:spPr>
          <a:xfrm>
            <a:off x="284798" y="282900"/>
            <a:ext cx="1207200" cy="3681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800"/>
            </a:lvl1pPr>
            <a:lvl2pPr lvl="1" algn="ctr">
              <a:spcBef>
                <a:spcPts val="0"/>
              </a:spcBef>
              <a:spcAft>
                <a:spcPts val="0"/>
              </a:spcAft>
              <a:buClr>
                <a:schemeClr val="lt1"/>
              </a:buClr>
              <a:buSzPts val="800"/>
              <a:buNone/>
              <a:defRPr sz="800"/>
            </a:lvl2pPr>
            <a:lvl3pPr lvl="2" algn="ctr">
              <a:spcBef>
                <a:spcPts val="0"/>
              </a:spcBef>
              <a:spcAft>
                <a:spcPts val="0"/>
              </a:spcAft>
              <a:buClr>
                <a:schemeClr val="lt1"/>
              </a:buClr>
              <a:buSzPts val="800"/>
              <a:buNone/>
              <a:defRPr sz="800"/>
            </a:lvl3pPr>
            <a:lvl4pPr lvl="3" algn="ctr">
              <a:spcBef>
                <a:spcPts val="0"/>
              </a:spcBef>
              <a:spcAft>
                <a:spcPts val="0"/>
              </a:spcAft>
              <a:buClr>
                <a:schemeClr val="lt1"/>
              </a:buClr>
              <a:buSzPts val="800"/>
              <a:buNone/>
              <a:defRPr sz="800"/>
            </a:lvl4pPr>
            <a:lvl5pPr lvl="4" algn="ctr">
              <a:spcBef>
                <a:spcPts val="0"/>
              </a:spcBef>
              <a:spcAft>
                <a:spcPts val="0"/>
              </a:spcAft>
              <a:buClr>
                <a:schemeClr val="lt1"/>
              </a:buClr>
              <a:buSzPts val="800"/>
              <a:buNone/>
              <a:defRPr sz="800"/>
            </a:lvl5pPr>
            <a:lvl6pPr lvl="5" algn="ctr">
              <a:spcBef>
                <a:spcPts val="0"/>
              </a:spcBef>
              <a:spcAft>
                <a:spcPts val="0"/>
              </a:spcAft>
              <a:buClr>
                <a:schemeClr val="lt1"/>
              </a:buClr>
              <a:buSzPts val="800"/>
              <a:buNone/>
              <a:defRPr sz="800"/>
            </a:lvl6pPr>
            <a:lvl7pPr lvl="6" algn="ctr">
              <a:spcBef>
                <a:spcPts val="0"/>
              </a:spcBef>
              <a:spcAft>
                <a:spcPts val="0"/>
              </a:spcAft>
              <a:buClr>
                <a:schemeClr val="lt1"/>
              </a:buClr>
              <a:buSzPts val="800"/>
              <a:buNone/>
              <a:defRPr sz="800"/>
            </a:lvl7pPr>
            <a:lvl8pPr lvl="7" algn="ctr">
              <a:spcBef>
                <a:spcPts val="0"/>
              </a:spcBef>
              <a:spcAft>
                <a:spcPts val="0"/>
              </a:spcAft>
              <a:buClr>
                <a:schemeClr val="lt1"/>
              </a:buClr>
              <a:buSzPts val="800"/>
              <a:buNone/>
              <a:defRPr sz="800"/>
            </a:lvl8pPr>
            <a:lvl9pPr lvl="8" algn="ctr">
              <a:spcBef>
                <a:spcPts val="0"/>
              </a:spcBef>
              <a:spcAft>
                <a:spcPts val="0"/>
              </a:spcAft>
              <a:buClr>
                <a:schemeClr val="lt1"/>
              </a:buClr>
              <a:buSzPts val="800"/>
              <a:buNone/>
              <a:defRPr sz="800"/>
            </a:lvl9pPr>
          </a:lstStyle>
          <a:p/>
        </p:txBody>
      </p:sp>
      <p:sp>
        <p:nvSpPr>
          <p:cNvPr id="674" name="Google Shape;674;p70"/>
          <p:cNvSpPr txBox="1"/>
          <p:nvPr>
            <p:ph type="title"/>
          </p:nvPr>
        </p:nvSpPr>
        <p:spPr>
          <a:xfrm>
            <a:off x="3901625" y="389475"/>
            <a:ext cx="27873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75" name="Google Shape;675;p70"/>
          <p:cNvSpPr txBox="1"/>
          <p:nvPr>
            <p:ph idx="3" type="title"/>
          </p:nvPr>
        </p:nvSpPr>
        <p:spPr>
          <a:xfrm>
            <a:off x="3901625" y="2625650"/>
            <a:ext cx="35106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76" name="Google Shape;676;p70"/>
          <p:cNvSpPr txBox="1"/>
          <p:nvPr>
            <p:ph idx="4" type="title"/>
          </p:nvPr>
        </p:nvSpPr>
        <p:spPr>
          <a:xfrm>
            <a:off x="1731400" y="3144025"/>
            <a:ext cx="20640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77" name="Google Shape;677;p70"/>
          <p:cNvSpPr txBox="1"/>
          <p:nvPr>
            <p:ph idx="5" type="title"/>
          </p:nvPr>
        </p:nvSpPr>
        <p:spPr>
          <a:xfrm>
            <a:off x="6795150" y="389475"/>
            <a:ext cx="20640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78" name="Google Shape;678;p70"/>
          <p:cNvSpPr txBox="1"/>
          <p:nvPr>
            <p:ph idx="6" type="title"/>
          </p:nvPr>
        </p:nvSpPr>
        <p:spPr>
          <a:xfrm>
            <a:off x="7518450" y="2625650"/>
            <a:ext cx="13407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200">
                <a:solidFill>
                  <a:schemeClr val="lt2"/>
                </a:solidFill>
                <a:latin typeface="Outfit SemiBold"/>
                <a:ea typeface="Outfit SemiBold"/>
                <a:cs typeface="Outfit SemiBold"/>
                <a:sym typeface="Outfit SemiBold"/>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679" name="Google Shape;679;p70"/>
          <p:cNvSpPr txBox="1"/>
          <p:nvPr>
            <p:ph idx="7"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80" name="Google Shape;680;p70"/>
          <p:cNvSpPr txBox="1"/>
          <p:nvPr>
            <p:ph idx="8"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 Alt 2">
  <p:cSld name="BLANK_1_1_1_1_1_1_1_1_1_1_1_1_1_1_1_1_1_3">
    <p:spTree>
      <p:nvGrpSpPr>
        <p:cNvPr id="681" name="Shape 681"/>
        <p:cNvGrpSpPr/>
        <p:nvPr/>
      </p:nvGrpSpPr>
      <p:grpSpPr>
        <a:xfrm>
          <a:off x="0" y="0"/>
          <a:ext cx="0" cy="0"/>
          <a:chOff x="0" y="0"/>
          <a:chExt cx="0" cy="0"/>
        </a:xfrm>
      </p:grpSpPr>
      <p:sp>
        <p:nvSpPr>
          <p:cNvPr id="682" name="Google Shape;682;p71"/>
          <p:cNvSpPr txBox="1"/>
          <p:nvPr>
            <p:ph idx="1" type="body"/>
          </p:nvPr>
        </p:nvSpPr>
        <p:spPr>
          <a:xfrm>
            <a:off x="1883800" y="2695375"/>
            <a:ext cx="1564500" cy="1273500"/>
          </a:xfrm>
          <a:prstGeom prst="rect">
            <a:avLst/>
          </a:prstGeom>
        </p:spPr>
        <p:txBody>
          <a:bodyPr anchorCtr="0" anchor="t" bIns="0" lIns="0" spcFirstLastPara="1" rIns="0"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683" name="Google Shape;683;p71"/>
          <p:cNvSpPr txBox="1"/>
          <p:nvPr>
            <p:ph idx="2" type="body"/>
          </p:nvPr>
        </p:nvSpPr>
        <p:spPr>
          <a:xfrm>
            <a:off x="3571625" y="2695375"/>
            <a:ext cx="1564500" cy="1273500"/>
          </a:xfrm>
          <a:prstGeom prst="rect">
            <a:avLst/>
          </a:prstGeom>
        </p:spPr>
        <p:txBody>
          <a:bodyPr anchorCtr="0" anchor="t" bIns="0" lIns="0" spcFirstLastPara="1" rIns="91425"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684" name="Google Shape;684;p71"/>
          <p:cNvSpPr txBox="1"/>
          <p:nvPr>
            <p:ph idx="3" type="body"/>
          </p:nvPr>
        </p:nvSpPr>
        <p:spPr>
          <a:xfrm>
            <a:off x="5500650" y="2695375"/>
            <a:ext cx="1564500" cy="1273500"/>
          </a:xfrm>
          <a:prstGeom prst="rect">
            <a:avLst/>
          </a:prstGeom>
        </p:spPr>
        <p:txBody>
          <a:bodyPr anchorCtr="0" anchor="t" bIns="0" lIns="0" spcFirstLastPara="1" rIns="0"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685" name="Google Shape;685;p71"/>
          <p:cNvSpPr txBox="1"/>
          <p:nvPr>
            <p:ph idx="4" type="body"/>
          </p:nvPr>
        </p:nvSpPr>
        <p:spPr>
          <a:xfrm>
            <a:off x="7188475" y="2695375"/>
            <a:ext cx="1564500" cy="1273500"/>
          </a:xfrm>
          <a:prstGeom prst="rect">
            <a:avLst/>
          </a:prstGeom>
        </p:spPr>
        <p:txBody>
          <a:bodyPr anchorCtr="0" anchor="t" bIns="0" lIns="0" spcFirstLastPara="1" rIns="91425" wrap="square" tIns="0">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686" name="Google Shape;686;p71"/>
          <p:cNvSpPr txBox="1"/>
          <p:nvPr>
            <p:ph idx="5" type="subTitle"/>
          </p:nvPr>
        </p:nvSpPr>
        <p:spPr>
          <a:xfrm>
            <a:off x="1883800" y="2406325"/>
            <a:ext cx="3207300" cy="1692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87" name="Google Shape;687;p71"/>
          <p:cNvSpPr/>
          <p:nvPr>
            <p:ph idx="6" type="pic"/>
          </p:nvPr>
        </p:nvSpPr>
        <p:spPr>
          <a:xfrm>
            <a:off x="1731400" y="967275"/>
            <a:ext cx="2064000" cy="1273500"/>
          </a:xfrm>
          <a:prstGeom prst="round2DiagRect">
            <a:avLst>
              <a:gd fmla="val 0" name="adj1"/>
              <a:gd fmla="val 16572" name="adj2"/>
            </a:avLst>
          </a:prstGeom>
          <a:noFill/>
          <a:ln>
            <a:noFill/>
          </a:ln>
        </p:spPr>
      </p:sp>
      <p:sp>
        <p:nvSpPr>
          <p:cNvPr id="688" name="Google Shape;688;p71"/>
          <p:cNvSpPr/>
          <p:nvPr>
            <p:ph idx="7" type="pic"/>
          </p:nvPr>
        </p:nvSpPr>
        <p:spPr>
          <a:xfrm>
            <a:off x="5348325" y="967275"/>
            <a:ext cx="2064000" cy="1273500"/>
          </a:xfrm>
          <a:prstGeom prst="round2DiagRect">
            <a:avLst>
              <a:gd fmla="val 0" name="adj1"/>
              <a:gd fmla="val 16572" name="adj2"/>
            </a:avLst>
          </a:prstGeom>
          <a:noFill/>
          <a:ln>
            <a:noFill/>
          </a:ln>
        </p:spPr>
      </p:sp>
      <p:sp>
        <p:nvSpPr>
          <p:cNvPr id="689" name="Google Shape;689;p71"/>
          <p:cNvSpPr txBox="1"/>
          <p:nvPr>
            <p:ph idx="8" type="subTitle"/>
          </p:nvPr>
        </p:nvSpPr>
        <p:spPr>
          <a:xfrm>
            <a:off x="5500650" y="2406325"/>
            <a:ext cx="3207300" cy="1692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1200"/>
              <a:buFont typeface="Outfit"/>
              <a:buNone/>
              <a:defRPr>
                <a:latin typeface="Outfit"/>
                <a:ea typeface="Outfit"/>
                <a:cs typeface="Outfit"/>
                <a:sym typeface="Outfit"/>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690" name="Google Shape;690;p71"/>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691" name="Google Shape;691;p71"/>
          <p:cNvSpPr txBox="1"/>
          <p:nvPr>
            <p:ph idx="9"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692" name="Google Shape;692;p71"/>
          <p:cNvSpPr txBox="1"/>
          <p:nvPr>
            <p:ph idx="13"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Medium">
  <p:cSld name="BLANK_1_1_2_1">
    <p:spTree>
      <p:nvGrpSpPr>
        <p:cNvPr id="66" name="Shape 66"/>
        <p:cNvGrpSpPr/>
        <p:nvPr/>
      </p:nvGrpSpPr>
      <p:grpSpPr>
        <a:xfrm>
          <a:off x="0" y="0"/>
          <a:ext cx="0" cy="0"/>
          <a:chOff x="0" y="0"/>
          <a:chExt cx="0" cy="0"/>
        </a:xfrm>
      </p:grpSpPr>
      <p:sp>
        <p:nvSpPr>
          <p:cNvPr id="67" name="Google Shape;67;p8"/>
          <p:cNvSpPr/>
          <p:nvPr>
            <p:ph idx="2" type="pic"/>
          </p:nvPr>
        </p:nvSpPr>
        <p:spPr>
          <a:xfrm>
            <a:off x="228600" y="1512356"/>
            <a:ext cx="1074900" cy="1505100"/>
          </a:xfrm>
          <a:prstGeom prst="roundRect">
            <a:avLst>
              <a:gd fmla="val 17439" name="adj"/>
            </a:avLst>
          </a:prstGeom>
          <a:noFill/>
          <a:ln>
            <a:noFill/>
          </a:ln>
        </p:spPr>
      </p:sp>
      <p:sp>
        <p:nvSpPr>
          <p:cNvPr id="68" name="Google Shape;68;p8"/>
          <p:cNvSpPr txBox="1"/>
          <p:nvPr>
            <p:ph idx="1" type="subTitle"/>
          </p:nvPr>
        </p:nvSpPr>
        <p:spPr>
          <a:xfrm>
            <a:off x="1305750" y="2370426"/>
            <a:ext cx="1615500" cy="464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69" name="Google Shape;69;p8"/>
          <p:cNvSpPr txBox="1"/>
          <p:nvPr>
            <p:ph idx="3" type="subTitle"/>
          </p:nvPr>
        </p:nvSpPr>
        <p:spPr>
          <a:xfrm>
            <a:off x="1305750" y="2829850"/>
            <a:ext cx="1445400" cy="540000"/>
          </a:xfrm>
          <a:prstGeom prst="rect">
            <a:avLst/>
          </a:prstGeom>
        </p:spPr>
        <p:txBody>
          <a:bodyPr anchorCtr="0" anchor="t" bIns="91425" lIns="91425" spcFirstLastPara="1" rIns="91425" wrap="square" tIns="91425">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70" name="Google Shape;70;p8"/>
          <p:cNvSpPr/>
          <p:nvPr>
            <p:ph idx="4" type="pic"/>
          </p:nvPr>
        </p:nvSpPr>
        <p:spPr>
          <a:xfrm>
            <a:off x="228600" y="3173818"/>
            <a:ext cx="1074900" cy="1505100"/>
          </a:xfrm>
          <a:prstGeom prst="roundRect">
            <a:avLst>
              <a:gd fmla="val 17439" name="adj"/>
            </a:avLst>
          </a:prstGeom>
          <a:noFill/>
          <a:ln>
            <a:noFill/>
          </a:ln>
        </p:spPr>
      </p:sp>
      <p:sp>
        <p:nvSpPr>
          <p:cNvPr id="71" name="Google Shape;71;p8"/>
          <p:cNvSpPr txBox="1"/>
          <p:nvPr>
            <p:ph idx="5" type="subTitle"/>
          </p:nvPr>
        </p:nvSpPr>
        <p:spPr>
          <a:xfrm>
            <a:off x="1305750" y="4031889"/>
            <a:ext cx="1615500" cy="464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72" name="Google Shape;72;p8"/>
          <p:cNvSpPr txBox="1"/>
          <p:nvPr>
            <p:ph idx="6" type="subTitle"/>
          </p:nvPr>
        </p:nvSpPr>
        <p:spPr>
          <a:xfrm>
            <a:off x="1305750" y="4491312"/>
            <a:ext cx="1445400" cy="540000"/>
          </a:xfrm>
          <a:prstGeom prst="rect">
            <a:avLst/>
          </a:prstGeom>
        </p:spPr>
        <p:txBody>
          <a:bodyPr anchorCtr="0" anchor="t" bIns="91425" lIns="91425" spcFirstLastPara="1" rIns="91425" wrap="square" tIns="91425">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73" name="Google Shape;73;p8"/>
          <p:cNvSpPr/>
          <p:nvPr>
            <p:ph idx="7" type="pic"/>
          </p:nvPr>
        </p:nvSpPr>
        <p:spPr>
          <a:xfrm>
            <a:off x="3154650" y="1512356"/>
            <a:ext cx="1074900" cy="1505100"/>
          </a:xfrm>
          <a:prstGeom prst="roundRect">
            <a:avLst>
              <a:gd fmla="val 17439" name="adj"/>
            </a:avLst>
          </a:prstGeom>
          <a:noFill/>
          <a:ln>
            <a:noFill/>
          </a:ln>
        </p:spPr>
      </p:sp>
      <p:sp>
        <p:nvSpPr>
          <p:cNvPr id="74" name="Google Shape;74;p8"/>
          <p:cNvSpPr txBox="1"/>
          <p:nvPr>
            <p:ph idx="8" type="subTitle"/>
          </p:nvPr>
        </p:nvSpPr>
        <p:spPr>
          <a:xfrm>
            <a:off x="4231800" y="2370426"/>
            <a:ext cx="1615500" cy="464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75" name="Google Shape;75;p8"/>
          <p:cNvSpPr txBox="1"/>
          <p:nvPr>
            <p:ph idx="9" type="subTitle"/>
          </p:nvPr>
        </p:nvSpPr>
        <p:spPr>
          <a:xfrm>
            <a:off x="4231800" y="2829850"/>
            <a:ext cx="1445400" cy="540000"/>
          </a:xfrm>
          <a:prstGeom prst="rect">
            <a:avLst/>
          </a:prstGeom>
        </p:spPr>
        <p:txBody>
          <a:bodyPr anchorCtr="0" anchor="t" bIns="91425" lIns="91425" spcFirstLastPara="1" rIns="91425" wrap="square" tIns="91425">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76" name="Google Shape;76;p8"/>
          <p:cNvSpPr/>
          <p:nvPr>
            <p:ph idx="13" type="pic"/>
          </p:nvPr>
        </p:nvSpPr>
        <p:spPr>
          <a:xfrm>
            <a:off x="3154650" y="3173818"/>
            <a:ext cx="1074900" cy="1505100"/>
          </a:xfrm>
          <a:prstGeom prst="roundRect">
            <a:avLst>
              <a:gd fmla="val 17439" name="adj"/>
            </a:avLst>
          </a:prstGeom>
          <a:noFill/>
          <a:ln>
            <a:noFill/>
          </a:ln>
        </p:spPr>
      </p:sp>
      <p:sp>
        <p:nvSpPr>
          <p:cNvPr id="77" name="Google Shape;77;p8"/>
          <p:cNvSpPr txBox="1"/>
          <p:nvPr>
            <p:ph idx="14" type="subTitle"/>
          </p:nvPr>
        </p:nvSpPr>
        <p:spPr>
          <a:xfrm>
            <a:off x="4231800" y="4031889"/>
            <a:ext cx="1615500" cy="464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78" name="Google Shape;78;p8"/>
          <p:cNvSpPr/>
          <p:nvPr>
            <p:ph idx="15" type="pic"/>
          </p:nvPr>
        </p:nvSpPr>
        <p:spPr>
          <a:xfrm>
            <a:off x="6080700" y="1512356"/>
            <a:ext cx="1074900" cy="1505100"/>
          </a:xfrm>
          <a:prstGeom prst="roundRect">
            <a:avLst>
              <a:gd fmla="val 17439" name="adj"/>
            </a:avLst>
          </a:prstGeom>
          <a:noFill/>
          <a:ln>
            <a:noFill/>
          </a:ln>
        </p:spPr>
      </p:sp>
      <p:sp>
        <p:nvSpPr>
          <p:cNvPr id="79" name="Google Shape;79;p8"/>
          <p:cNvSpPr txBox="1"/>
          <p:nvPr>
            <p:ph idx="16" type="subTitle"/>
          </p:nvPr>
        </p:nvSpPr>
        <p:spPr>
          <a:xfrm>
            <a:off x="7157850" y="2370426"/>
            <a:ext cx="1615500" cy="464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80" name="Google Shape;80;p8"/>
          <p:cNvSpPr txBox="1"/>
          <p:nvPr>
            <p:ph idx="17" type="subTitle"/>
          </p:nvPr>
        </p:nvSpPr>
        <p:spPr>
          <a:xfrm>
            <a:off x="7157850" y="2829850"/>
            <a:ext cx="1445400" cy="540000"/>
          </a:xfrm>
          <a:prstGeom prst="rect">
            <a:avLst/>
          </a:prstGeom>
        </p:spPr>
        <p:txBody>
          <a:bodyPr anchorCtr="0" anchor="t" bIns="91425" lIns="91425" spcFirstLastPara="1" rIns="91425" wrap="square" tIns="91425">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81" name="Google Shape;81;p8"/>
          <p:cNvSpPr/>
          <p:nvPr>
            <p:ph idx="18" type="pic"/>
          </p:nvPr>
        </p:nvSpPr>
        <p:spPr>
          <a:xfrm>
            <a:off x="6080700" y="3173818"/>
            <a:ext cx="1074900" cy="1505100"/>
          </a:xfrm>
          <a:prstGeom prst="roundRect">
            <a:avLst>
              <a:gd fmla="val 17439" name="adj"/>
            </a:avLst>
          </a:prstGeom>
          <a:noFill/>
          <a:ln>
            <a:noFill/>
          </a:ln>
        </p:spPr>
      </p:sp>
      <p:sp>
        <p:nvSpPr>
          <p:cNvPr id="82" name="Google Shape;82;p8"/>
          <p:cNvSpPr txBox="1"/>
          <p:nvPr>
            <p:ph idx="19" type="subTitle"/>
          </p:nvPr>
        </p:nvSpPr>
        <p:spPr>
          <a:xfrm>
            <a:off x="7157850" y="4031889"/>
            <a:ext cx="1615500" cy="464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None/>
              <a:defRPr/>
            </a:lvl1pPr>
            <a:lvl2pPr lvl="1">
              <a:lnSpc>
                <a:spcPct val="8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8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8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8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8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8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8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80000"/>
              </a:lnSpc>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83" name="Google Shape;83;p8"/>
          <p:cNvSpPr txBox="1"/>
          <p:nvPr>
            <p:ph idx="20" type="subTitle"/>
          </p:nvPr>
        </p:nvSpPr>
        <p:spPr>
          <a:xfrm>
            <a:off x="4250800" y="4491312"/>
            <a:ext cx="1445400" cy="540000"/>
          </a:xfrm>
          <a:prstGeom prst="rect">
            <a:avLst/>
          </a:prstGeom>
        </p:spPr>
        <p:txBody>
          <a:bodyPr anchorCtr="0" anchor="t" bIns="91425" lIns="91425" spcFirstLastPara="1" rIns="91425" wrap="square" tIns="91425">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84" name="Google Shape;84;p8"/>
          <p:cNvSpPr txBox="1"/>
          <p:nvPr>
            <p:ph idx="21" type="subTitle"/>
          </p:nvPr>
        </p:nvSpPr>
        <p:spPr>
          <a:xfrm>
            <a:off x="7157850" y="4491312"/>
            <a:ext cx="1445400" cy="540000"/>
          </a:xfrm>
          <a:prstGeom prst="rect">
            <a:avLst/>
          </a:prstGeom>
        </p:spPr>
        <p:txBody>
          <a:bodyPr anchorCtr="0" anchor="t" bIns="91425" lIns="91425" spcFirstLastPara="1" rIns="91425" wrap="square" tIns="91425">
            <a:noAutofit/>
          </a:bodyPr>
          <a:lstStyle>
            <a:lvl1pPr lvl="0">
              <a:lnSpc>
                <a:spcPct val="60000"/>
              </a:lnSpc>
              <a:spcBef>
                <a:spcPts val="0"/>
              </a:spcBef>
              <a:spcAft>
                <a:spcPts val="0"/>
              </a:spcAf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85" name="Google Shape;85;p8"/>
          <p:cNvSpPr txBox="1"/>
          <p:nvPr>
            <p:ph type="title"/>
          </p:nvPr>
        </p:nvSpPr>
        <p:spPr>
          <a:xfrm>
            <a:off x="228600" y="399325"/>
            <a:ext cx="3531300" cy="624600"/>
          </a:xfrm>
          <a:prstGeom prst="rect">
            <a:avLst/>
          </a:prstGeom>
        </p:spPr>
        <p:txBody>
          <a:bodyPr anchorCtr="0" anchor="t" bIns="0" lIns="0" spcFirstLastPara="1" rIns="91425" wrap="square" tIns="91425">
            <a:noAutofit/>
          </a:bodyPr>
          <a:lstStyle>
            <a:lvl1pPr lvl="0">
              <a:lnSpc>
                <a:spcPct val="60000"/>
              </a:lnSpc>
              <a:spcBef>
                <a:spcPts val="0"/>
              </a:spcBef>
              <a:spcAft>
                <a:spcPts val="0"/>
              </a:spcAft>
              <a:buClr>
                <a:schemeClr val="lt1"/>
              </a:buClr>
              <a:buSzPts val="3600"/>
              <a:buFont typeface="Forum"/>
              <a:buNone/>
              <a:defRPr sz="3600"/>
            </a:lvl1pPr>
            <a:lvl2pPr lvl="1">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p:txBody>
      </p:sp>
      <p:sp>
        <p:nvSpPr>
          <p:cNvPr id="86" name="Google Shape;86;p8"/>
          <p:cNvSpPr txBox="1"/>
          <p:nvPr>
            <p:ph idx="22"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87" name="Google Shape;87;p8"/>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p:cSld name="CUSTOM">
    <p:bg>
      <p:bgPr>
        <a:solidFill>
          <a:schemeClr val="lt2"/>
        </a:solidFill>
      </p:bgPr>
    </p:bg>
    <p:spTree>
      <p:nvGrpSpPr>
        <p:cNvPr id="693" name="Shape 693"/>
        <p:cNvGrpSpPr/>
        <p:nvPr/>
      </p:nvGrpSpPr>
      <p:grpSpPr>
        <a:xfrm>
          <a:off x="0" y="0"/>
          <a:ext cx="0" cy="0"/>
          <a:chOff x="0" y="0"/>
          <a:chExt cx="0" cy="0"/>
        </a:xfrm>
      </p:grpSpPr>
      <p:sp>
        <p:nvSpPr>
          <p:cNvPr id="694" name="Google Shape;694;p72"/>
          <p:cNvSpPr txBox="1"/>
          <p:nvPr>
            <p:ph idx="1" type="subTitle"/>
          </p:nvPr>
        </p:nvSpPr>
        <p:spPr>
          <a:xfrm>
            <a:off x="6794975"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695" name="Google Shape;695;p72"/>
          <p:cNvSpPr/>
          <p:nvPr>
            <p:ph idx="2" type="pic"/>
          </p:nvPr>
        </p:nvSpPr>
        <p:spPr>
          <a:xfrm>
            <a:off x="2455025" y="1980250"/>
            <a:ext cx="2064000" cy="1122300"/>
          </a:xfrm>
          <a:prstGeom prst="round2SameRect">
            <a:avLst>
              <a:gd fmla="val 16667" name="adj1"/>
              <a:gd fmla="val 0" name="adj2"/>
            </a:avLst>
          </a:prstGeom>
          <a:noFill/>
          <a:ln>
            <a:noFill/>
          </a:ln>
        </p:spPr>
      </p:sp>
      <p:sp>
        <p:nvSpPr>
          <p:cNvPr id="696" name="Google Shape;696;p72"/>
          <p:cNvSpPr txBox="1"/>
          <p:nvPr>
            <p:ph idx="3" type="subTitle"/>
          </p:nvPr>
        </p:nvSpPr>
        <p:spPr>
          <a:xfrm>
            <a:off x="2455025"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697" name="Google Shape;697;p72"/>
          <p:cNvSpPr/>
          <p:nvPr>
            <p:ph idx="4" type="pic"/>
          </p:nvPr>
        </p:nvSpPr>
        <p:spPr>
          <a:xfrm>
            <a:off x="4625000" y="1980250"/>
            <a:ext cx="2064000" cy="1122300"/>
          </a:xfrm>
          <a:prstGeom prst="round2SameRect">
            <a:avLst>
              <a:gd fmla="val 16667" name="adj1"/>
              <a:gd fmla="val 0" name="adj2"/>
            </a:avLst>
          </a:prstGeom>
          <a:noFill/>
          <a:ln>
            <a:noFill/>
          </a:ln>
        </p:spPr>
      </p:sp>
      <p:sp>
        <p:nvSpPr>
          <p:cNvPr id="698" name="Google Shape;698;p72"/>
          <p:cNvSpPr txBox="1"/>
          <p:nvPr>
            <p:ph idx="5" type="subTitle"/>
          </p:nvPr>
        </p:nvSpPr>
        <p:spPr>
          <a:xfrm>
            <a:off x="4625000"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699" name="Google Shape;699;p72"/>
          <p:cNvSpPr/>
          <p:nvPr>
            <p:ph idx="6" type="pic"/>
          </p:nvPr>
        </p:nvSpPr>
        <p:spPr>
          <a:xfrm>
            <a:off x="285050" y="1980250"/>
            <a:ext cx="2064000" cy="1122300"/>
          </a:xfrm>
          <a:prstGeom prst="round2SameRect">
            <a:avLst>
              <a:gd fmla="val 16667" name="adj1"/>
              <a:gd fmla="val 0" name="adj2"/>
            </a:avLst>
          </a:prstGeom>
          <a:noFill/>
          <a:ln>
            <a:noFill/>
          </a:ln>
        </p:spPr>
      </p:sp>
      <p:sp>
        <p:nvSpPr>
          <p:cNvPr id="700" name="Google Shape;700;p72"/>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701" name="Google Shape;701;p72"/>
          <p:cNvSpPr txBox="1"/>
          <p:nvPr>
            <p:ph idx="7" type="body"/>
          </p:nvPr>
        </p:nvSpPr>
        <p:spPr>
          <a:xfrm>
            <a:off x="284750"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702" name="Google Shape;702;p72"/>
          <p:cNvSpPr txBox="1"/>
          <p:nvPr>
            <p:ph idx="8" type="subTitle"/>
          </p:nvPr>
        </p:nvSpPr>
        <p:spPr>
          <a:xfrm>
            <a:off x="285050" y="3103750"/>
            <a:ext cx="2064000" cy="530100"/>
          </a:xfrm>
          <a:prstGeom prst="rect">
            <a:avLst/>
          </a:prstGeom>
        </p:spPr>
        <p:txBody>
          <a:bodyPr anchorCtr="0" anchor="t" bIns="182875" lIns="182875" spcFirstLastPara="1" rIns="182875" wrap="square" tIns="182875">
            <a:noAutofit/>
          </a:bodyPr>
          <a:lstStyle>
            <a:lvl1pPr lvl="0">
              <a:lnSpc>
                <a:spcPct val="90000"/>
              </a:lnSpc>
              <a:spcBef>
                <a:spcPts val="0"/>
              </a:spcBef>
              <a:spcAft>
                <a:spcPts val="0"/>
              </a:spcAft>
              <a:buNone/>
              <a:defRPr/>
            </a:lvl1pPr>
            <a:lvl2pPr lvl="1">
              <a:spcBef>
                <a:spcPts val="0"/>
              </a:spcBef>
              <a:spcAft>
                <a:spcPts val="0"/>
              </a:spcAft>
              <a:buClr>
                <a:schemeClr val="lt1"/>
              </a:buClr>
              <a:buSzPts val="1200"/>
              <a:buNone/>
              <a:defRPr/>
            </a:lvl2pPr>
            <a:lvl3pPr lvl="2">
              <a:spcBef>
                <a:spcPts val="0"/>
              </a:spcBef>
              <a:spcAft>
                <a:spcPts val="0"/>
              </a:spcAft>
              <a:buClr>
                <a:schemeClr val="lt1"/>
              </a:buClr>
              <a:buSzPts val="1200"/>
              <a:buNone/>
              <a:defRPr/>
            </a:lvl3pPr>
            <a:lvl4pPr lvl="3">
              <a:spcBef>
                <a:spcPts val="0"/>
              </a:spcBef>
              <a:spcAft>
                <a:spcPts val="0"/>
              </a:spcAft>
              <a:buClr>
                <a:schemeClr val="lt1"/>
              </a:buClr>
              <a:buSzPts val="1200"/>
              <a:buNone/>
              <a:defRPr/>
            </a:lvl4pPr>
            <a:lvl5pPr lvl="4">
              <a:spcBef>
                <a:spcPts val="0"/>
              </a:spcBef>
              <a:spcAft>
                <a:spcPts val="0"/>
              </a:spcAft>
              <a:buClr>
                <a:schemeClr val="lt1"/>
              </a:buClr>
              <a:buSzPts val="1200"/>
              <a:buNone/>
              <a:defRPr/>
            </a:lvl5pPr>
            <a:lvl6pPr lvl="5">
              <a:spcBef>
                <a:spcPts val="0"/>
              </a:spcBef>
              <a:spcAft>
                <a:spcPts val="0"/>
              </a:spcAft>
              <a:buClr>
                <a:schemeClr val="lt1"/>
              </a:buClr>
              <a:buSzPts val="1200"/>
              <a:buNone/>
              <a:defRPr/>
            </a:lvl6pPr>
            <a:lvl7pPr lvl="6">
              <a:spcBef>
                <a:spcPts val="0"/>
              </a:spcBef>
              <a:spcAft>
                <a:spcPts val="0"/>
              </a:spcAft>
              <a:buClr>
                <a:schemeClr val="lt1"/>
              </a:buClr>
              <a:buSzPts val="1200"/>
              <a:buNone/>
              <a:defRPr/>
            </a:lvl7pPr>
            <a:lvl8pPr lvl="7">
              <a:spcBef>
                <a:spcPts val="0"/>
              </a:spcBef>
              <a:spcAft>
                <a:spcPts val="0"/>
              </a:spcAft>
              <a:buClr>
                <a:schemeClr val="lt1"/>
              </a:buClr>
              <a:buSzPts val="1200"/>
              <a:buNone/>
              <a:defRPr/>
            </a:lvl8pPr>
            <a:lvl9pPr lvl="8">
              <a:spcBef>
                <a:spcPts val="0"/>
              </a:spcBef>
              <a:spcAft>
                <a:spcPts val="0"/>
              </a:spcAft>
              <a:buClr>
                <a:schemeClr val="lt1"/>
              </a:buClr>
              <a:buSzPts val="1200"/>
              <a:buNone/>
              <a:defRPr/>
            </a:lvl9pPr>
          </a:lstStyle>
          <a:p/>
        </p:txBody>
      </p:sp>
      <p:sp>
        <p:nvSpPr>
          <p:cNvPr id="703" name="Google Shape;703;p72"/>
          <p:cNvSpPr txBox="1"/>
          <p:nvPr>
            <p:ph idx="9" type="body"/>
          </p:nvPr>
        </p:nvSpPr>
        <p:spPr>
          <a:xfrm>
            <a:off x="2454725"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704" name="Google Shape;704;p72"/>
          <p:cNvSpPr txBox="1"/>
          <p:nvPr>
            <p:ph idx="13" type="body"/>
          </p:nvPr>
        </p:nvSpPr>
        <p:spPr>
          <a:xfrm>
            <a:off x="4624700"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705" name="Google Shape;705;p72"/>
          <p:cNvSpPr txBox="1"/>
          <p:nvPr>
            <p:ph idx="14" type="body"/>
          </p:nvPr>
        </p:nvSpPr>
        <p:spPr>
          <a:xfrm>
            <a:off x="6794675" y="3862050"/>
            <a:ext cx="2064000" cy="8886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706" name="Google Shape;706;p72"/>
          <p:cNvSpPr/>
          <p:nvPr>
            <p:ph idx="15" type="pic"/>
          </p:nvPr>
        </p:nvSpPr>
        <p:spPr>
          <a:xfrm>
            <a:off x="6794975" y="1980250"/>
            <a:ext cx="2064000" cy="1122300"/>
          </a:xfrm>
          <a:prstGeom prst="round2SameRect">
            <a:avLst>
              <a:gd fmla="val 16667" name="adj1"/>
              <a:gd fmla="val 0" name="adj2"/>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3">
  <p:cSld name="CUSTOM_3">
    <p:bg>
      <p:bgPr>
        <a:solidFill>
          <a:schemeClr val="lt2"/>
        </a:solidFill>
      </p:bgPr>
    </p:bg>
    <p:spTree>
      <p:nvGrpSpPr>
        <p:cNvPr id="707" name="Shape 707"/>
        <p:cNvGrpSpPr/>
        <p:nvPr/>
      </p:nvGrpSpPr>
      <p:grpSpPr>
        <a:xfrm>
          <a:off x="0" y="0"/>
          <a:ext cx="0" cy="0"/>
          <a:chOff x="0" y="0"/>
          <a:chExt cx="0" cy="0"/>
        </a:xfrm>
      </p:grpSpPr>
      <p:sp>
        <p:nvSpPr>
          <p:cNvPr id="708" name="Google Shape;708;p73"/>
          <p:cNvSpPr/>
          <p:nvPr>
            <p:ph idx="2" type="pic"/>
          </p:nvPr>
        </p:nvSpPr>
        <p:spPr>
          <a:xfrm>
            <a:off x="5965025" y="3740450"/>
            <a:ext cx="2894400" cy="1116900"/>
          </a:xfrm>
          <a:prstGeom prst="roundRect">
            <a:avLst>
              <a:gd fmla="val 13273" name="adj"/>
            </a:avLst>
          </a:prstGeom>
          <a:noFill/>
          <a:ln>
            <a:noFill/>
          </a:ln>
        </p:spPr>
      </p:sp>
      <p:sp>
        <p:nvSpPr>
          <p:cNvPr id="709" name="Google Shape;709;p73"/>
          <p:cNvSpPr/>
          <p:nvPr/>
        </p:nvSpPr>
        <p:spPr>
          <a:xfrm flipH="1" rot="10800000">
            <a:off x="575775" y="282975"/>
            <a:ext cx="7992600" cy="3457500"/>
          </a:xfrm>
          <a:prstGeom prst="round2DiagRect">
            <a:avLst>
              <a:gd fmla="val 9463"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10" name="Google Shape;710;p73"/>
          <p:cNvSpPr/>
          <p:nvPr/>
        </p:nvSpPr>
        <p:spPr>
          <a:xfrm flipH="1" rot="10800000">
            <a:off x="575775" y="3740475"/>
            <a:ext cx="5389200" cy="1116900"/>
          </a:xfrm>
          <a:prstGeom prst="round2DiagRect">
            <a:avLst>
              <a:gd fmla="val 16002"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11" name="Google Shape;711;p73"/>
          <p:cNvSpPr/>
          <p:nvPr/>
        </p:nvSpPr>
        <p:spPr>
          <a:xfrm rot="10800000">
            <a:off x="284775" y="282975"/>
            <a:ext cx="291000" cy="45744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12" name="Google Shape;712;p73"/>
          <p:cNvSpPr/>
          <p:nvPr/>
        </p:nvSpPr>
        <p:spPr>
          <a:xfrm rot="10800000">
            <a:off x="8568225" y="282900"/>
            <a:ext cx="291000" cy="34575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713" name="Google Shape;713;p73"/>
          <p:cNvSpPr txBox="1"/>
          <p:nvPr>
            <p:ph type="title"/>
          </p:nvPr>
        </p:nvSpPr>
        <p:spPr>
          <a:xfrm>
            <a:off x="917100" y="528525"/>
            <a:ext cx="7337100" cy="2912100"/>
          </a:xfrm>
          <a:prstGeom prst="rect">
            <a:avLst/>
          </a:prstGeom>
        </p:spPr>
        <p:txBody>
          <a:bodyPr anchorCtr="0" anchor="t"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14" name="Google Shape;714;p73"/>
          <p:cNvSpPr txBox="1"/>
          <p:nvPr>
            <p:ph idx="1" type="subTitle"/>
          </p:nvPr>
        </p:nvSpPr>
        <p:spPr>
          <a:xfrm>
            <a:off x="917100" y="3989175"/>
            <a:ext cx="4625100" cy="597900"/>
          </a:xfrm>
          <a:prstGeom prst="rect">
            <a:avLst/>
          </a:prstGeom>
        </p:spPr>
        <p:txBody>
          <a:bodyPr anchorCtr="0" anchor="t" bIns="0" lIns="0" spcFirstLastPara="1" rIns="0" wrap="square" tIns="0">
            <a:noAutofit/>
          </a:bodyPr>
          <a:lstStyle>
            <a:lvl1pPr lvl="0">
              <a:spcBef>
                <a:spcPts val="0"/>
              </a:spcBef>
              <a:spcAft>
                <a:spcPts val="0"/>
              </a:spcAft>
              <a:buSzPts val="1800"/>
              <a:buFont typeface="Outfit"/>
              <a:buNone/>
              <a:defRPr sz="1800">
                <a:latin typeface="Outfit"/>
                <a:ea typeface="Outfit"/>
                <a:cs typeface="Outfit"/>
                <a:sym typeface="Outfi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 Alt 1">
  <p:cSld name="CUSTOM_4">
    <p:bg>
      <p:bgPr>
        <a:solidFill>
          <a:schemeClr val="lt2"/>
        </a:solidFill>
      </p:bgPr>
    </p:bg>
    <p:spTree>
      <p:nvGrpSpPr>
        <p:cNvPr id="715" name="Shape 715"/>
        <p:cNvGrpSpPr/>
        <p:nvPr/>
      </p:nvGrpSpPr>
      <p:grpSpPr>
        <a:xfrm>
          <a:off x="0" y="0"/>
          <a:ext cx="0" cy="0"/>
          <a:chOff x="0" y="0"/>
          <a:chExt cx="0" cy="0"/>
        </a:xfrm>
      </p:grpSpPr>
      <p:sp>
        <p:nvSpPr>
          <p:cNvPr id="716" name="Google Shape;716;p74"/>
          <p:cNvSpPr/>
          <p:nvPr>
            <p:ph idx="2" type="pic"/>
          </p:nvPr>
        </p:nvSpPr>
        <p:spPr>
          <a:xfrm>
            <a:off x="717825" y="2478076"/>
            <a:ext cx="1197900" cy="1197900"/>
          </a:xfrm>
          <a:prstGeom prst="ellipse">
            <a:avLst/>
          </a:prstGeom>
          <a:noFill/>
          <a:ln cap="flat" cmpd="sng" w="9525">
            <a:solidFill>
              <a:schemeClr val="lt2"/>
            </a:solidFill>
            <a:prstDash val="solid"/>
            <a:round/>
            <a:headEnd len="sm" w="sm" type="none"/>
            <a:tailEnd len="sm" w="sm" type="none"/>
          </a:ln>
        </p:spPr>
      </p:sp>
      <p:sp>
        <p:nvSpPr>
          <p:cNvPr id="717" name="Google Shape;717;p74"/>
          <p:cNvSpPr/>
          <p:nvPr>
            <p:ph idx="3" type="pic"/>
          </p:nvPr>
        </p:nvSpPr>
        <p:spPr>
          <a:xfrm>
            <a:off x="2887875" y="2478076"/>
            <a:ext cx="1197900" cy="1197900"/>
          </a:xfrm>
          <a:prstGeom prst="ellipse">
            <a:avLst/>
          </a:prstGeom>
          <a:noFill/>
          <a:ln cap="flat" cmpd="sng" w="9525">
            <a:solidFill>
              <a:schemeClr val="lt2"/>
            </a:solidFill>
            <a:prstDash val="solid"/>
            <a:round/>
            <a:headEnd len="sm" w="sm" type="none"/>
            <a:tailEnd len="sm" w="sm" type="none"/>
          </a:ln>
        </p:spPr>
      </p:sp>
      <p:sp>
        <p:nvSpPr>
          <p:cNvPr id="718" name="Google Shape;718;p74"/>
          <p:cNvSpPr/>
          <p:nvPr>
            <p:ph idx="4" type="pic"/>
          </p:nvPr>
        </p:nvSpPr>
        <p:spPr>
          <a:xfrm>
            <a:off x="5057925" y="2478076"/>
            <a:ext cx="1197900" cy="1197900"/>
          </a:xfrm>
          <a:prstGeom prst="ellipse">
            <a:avLst/>
          </a:prstGeom>
          <a:noFill/>
          <a:ln cap="flat" cmpd="sng" w="9525">
            <a:solidFill>
              <a:schemeClr val="lt2"/>
            </a:solidFill>
            <a:prstDash val="solid"/>
            <a:round/>
            <a:headEnd len="sm" w="sm" type="none"/>
            <a:tailEnd len="sm" w="sm" type="none"/>
          </a:ln>
        </p:spPr>
      </p:sp>
      <p:sp>
        <p:nvSpPr>
          <p:cNvPr id="719" name="Google Shape;719;p74"/>
          <p:cNvSpPr/>
          <p:nvPr>
            <p:ph idx="5" type="pic"/>
          </p:nvPr>
        </p:nvSpPr>
        <p:spPr>
          <a:xfrm>
            <a:off x="7227975" y="2478076"/>
            <a:ext cx="1197900" cy="1197900"/>
          </a:xfrm>
          <a:prstGeom prst="ellipse">
            <a:avLst/>
          </a:prstGeom>
          <a:noFill/>
          <a:ln cap="flat" cmpd="sng" w="9525">
            <a:solidFill>
              <a:schemeClr val="lt2"/>
            </a:solidFill>
            <a:prstDash val="solid"/>
            <a:round/>
            <a:headEnd len="sm" w="sm" type="none"/>
            <a:tailEnd len="sm" w="sm" type="none"/>
          </a:ln>
        </p:spPr>
      </p:sp>
      <p:sp>
        <p:nvSpPr>
          <p:cNvPr id="720" name="Google Shape;720;p74"/>
          <p:cNvSpPr txBox="1"/>
          <p:nvPr>
            <p:ph idx="1" type="subTitle"/>
          </p:nvPr>
        </p:nvSpPr>
        <p:spPr>
          <a:xfrm>
            <a:off x="284775"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SzPts val="1800"/>
              <a:buNone/>
              <a:defRPr b="1" sz="18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1" name="Google Shape;721;p74"/>
          <p:cNvSpPr txBox="1"/>
          <p:nvPr>
            <p:ph idx="6" type="subTitle"/>
          </p:nvPr>
        </p:nvSpPr>
        <p:spPr>
          <a:xfrm>
            <a:off x="2454825"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1"/>
              </a:buClr>
              <a:buSzPts val="1800"/>
              <a:buNone/>
              <a:defRPr b="1" sz="1800"/>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p:txBody>
      </p:sp>
      <p:sp>
        <p:nvSpPr>
          <p:cNvPr id="722" name="Google Shape;722;p74"/>
          <p:cNvSpPr txBox="1"/>
          <p:nvPr>
            <p:ph idx="7" type="subTitle"/>
          </p:nvPr>
        </p:nvSpPr>
        <p:spPr>
          <a:xfrm>
            <a:off x="4624863"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1"/>
              </a:buClr>
              <a:buSzPts val="1800"/>
              <a:buNone/>
              <a:defRPr b="1" sz="1800"/>
            </a:lvl1pPr>
            <a:lvl2pPr lvl="1">
              <a:lnSpc>
                <a:spcPct val="90000"/>
              </a:lnSpc>
              <a:spcBef>
                <a:spcPts val="0"/>
              </a:spcBef>
              <a:spcAft>
                <a:spcPts val="0"/>
              </a:spcAft>
              <a:buSzPts val="1200"/>
              <a:buNone/>
              <a:defRPr/>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a:lvl4pPr>
            <a:lvl5pPr lvl="4">
              <a:lnSpc>
                <a:spcPct val="90000"/>
              </a:lnSpc>
              <a:spcBef>
                <a:spcPts val="0"/>
              </a:spcBef>
              <a:spcAft>
                <a:spcPts val="0"/>
              </a:spcAft>
              <a:buSzPts val="1200"/>
              <a:buNone/>
              <a:defRPr/>
            </a:lvl5pPr>
            <a:lvl6pPr lvl="5">
              <a:lnSpc>
                <a:spcPct val="90000"/>
              </a:lnSpc>
              <a:spcBef>
                <a:spcPts val="0"/>
              </a:spcBef>
              <a:spcAft>
                <a:spcPts val="0"/>
              </a:spcAft>
              <a:buSzPts val="1200"/>
              <a:buNone/>
              <a:defRPr/>
            </a:lvl6pPr>
            <a:lvl7pPr lvl="6">
              <a:lnSpc>
                <a:spcPct val="90000"/>
              </a:lnSpc>
              <a:spcBef>
                <a:spcPts val="0"/>
              </a:spcBef>
              <a:spcAft>
                <a:spcPts val="0"/>
              </a:spcAft>
              <a:buSzPts val="1200"/>
              <a:buNone/>
              <a:defRPr/>
            </a:lvl7pPr>
            <a:lvl8pPr lvl="7">
              <a:lnSpc>
                <a:spcPct val="90000"/>
              </a:lnSpc>
              <a:spcBef>
                <a:spcPts val="0"/>
              </a:spcBef>
              <a:spcAft>
                <a:spcPts val="0"/>
              </a:spcAft>
              <a:buSzPts val="1200"/>
              <a:buNone/>
              <a:defRPr/>
            </a:lvl8pPr>
            <a:lvl9pPr lvl="8">
              <a:lnSpc>
                <a:spcPct val="90000"/>
              </a:lnSpc>
              <a:spcBef>
                <a:spcPts val="0"/>
              </a:spcBef>
              <a:spcAft>
                <a:spcPts val="0"/>
              </a:spcAft>
              <a:buSzPts val="1200"/>
              <a:buNone/>
              <a:defRPr/>
            </a:lvl9pPr>
          </a:lstStyle>
          <a:p/>
        </p:txBody>
      </p:sp>
      <p:sp>
        <p:nvSpPr>
          <p:cNvPr id="723" name="Google Shape;723;p74"/>
          <p:cNvSpPr txBox="1"/>
          <p:nvPr>
            <p:ph idx="8" type="subTitle"/>
          </p:nvPr>
        </p:nvSpPr>
        <p:spPr>
          <a:xfrm>
            <a:off x="6794913" y="1675050"/>
            <a:ext cx="1933800" cy="558600"/>
          </a:xfrm>
          <a:prstGeom prst="rect">
            <a:avLst/>
          </a:prstGeom>
        </p:spPr>
        <p:txBody>
          <a:bodyPr anchorCtr="0" anchor="t" bIns="0" lIns="182875" spcFirstLastPara="1" rIns="182875" wrap="square" tIns="182875">
            <a:noAutofit/>
          </a:bodyPr>
          <a:lstStyle>
            <a:lvl1pPr lvl="0">
              <a:lnSpc>
                <a:spcPct val="90000"/>
              </a:lnSpc>
              <a:spcBef>
                <a:spcPts val="0"/>
              </a:spcBef>
              <a:spcAft>
                <a:spcPts val="0"/>
              </a:spcAft>
              <a:buClr>
                <a:schemeClr val="lt2"/>
              </a:buClr>
              <a:buSzPts val="1800"/>
              <a:buNone/>
              <a:defRPr b="1" sz="1800">
                <a:solidFill>
                  <a:schemeClr val="lt2"/>
                </a:solidFill>
              </a:defRPr>
            </a:lvl1pPr>
            <a:lvl2pPr lvl="1">
              <a:lnSpc>
                <a:spcPct val="90000"/>
              </a:lnSpc>
              <a:spcBef>
                <a:spcPts val="0"/>
              </a:spcBef>
              <a:spcAft>
                <a:spcPts val="0"/>
              </a:spcAft>
              <a:buClr>
                <a:schemeClr val="lt2"/>
              </a:buClr>
              <a:buSzPts val="1200"/>
              <a:buNone/>
              <a:defRPr>
                <a:solidFill>
                  <a:schemeClr val="lt2"/>
                </a:solidFill>
              </a:defRPr>
            </a:lvl2pPr>
            <a:lvl3pPr lvl="2">
              <a:lnSpc>
                <a:spcPct val="90000"/>
              </a:lnSpc>
              <a:spcBef>
                <a:spcPts val="0"/>
              </a:spcBef>
              <a:spcAft>
                <a:spcPts val="0"/>
              </a:spcAft>
              <a:buClr>
                <a:schemeClr val="lt2"/>
              </a:buClr>
              <a:buSzPts val="1200"/>
              <a:buNone/>
              <a:defRPr>
                <a:solidFill>
                  <a:schemeClr val="lt2"/>
                </a:solidFill>
              </a:defRPr>
            </a:lvl3pPr>
            <a:lvl4pPr lvl="3">
              <a:lnSpc>
                <a:spcPct val="90000"/>
              </a:lnSpc>
              <a:spcBef>
                <a:spcPts val="0"/>
              </a:spcBef>
              <a:spcAft>
                <a:spcPts val="0"/>
              </a:spcAft>
              <a:buClr>
                <a:schemeClr val="lt2"/>
              </a:buClr>
              <a:buSzPts val="1200"/>
              <a:buNone/>
              <a:defRPr>
                <a:solidFill>
                  <a:schemeClr val="lt2"/>
                </a:solidFill>
              </a:defRPr>
            </a:lvl4pPr>
            <a:lvl5pPr lvl="4">
              <a:lnSpc>
                <a:spcPct val="90000"/>
              </a:lnSpc>
              <a:spcBef>
                <a:spcPts val="0"/>
              </a:spcBef>
              <a:spcAft>
                <a:spcPts val="0"/>
              </a:spcAft>
              <a:buClr>
                <a:schemeClr val="lt2"/>
              </a:buClr>
              <a:buSzPts val="1200"/>
              <a:buNone/>
              <a:defRPr>
                <a:solidFill>
                  <a:schemeClr val="lt2"/>
                </a:solidFill>
              </a:defRPr>
            </a:lvl5pPr>
            <a:lvl6pPr lvl="5">
              <a:lnSpc>
                <a:spcPct val="90000"/>
              </a:lnSpc>
              <a:spcBef>
                <a:spcPts val="0"/>
              </a:spcBef>
              <a:spcAft>
                <a:spcPts val="0"/>
              </a:spcAft>
              <a:buClr>
                <a:schemeClr val="lt2"/>
              </a:buClr>
              <a:buSzPts val="1200"/>
              <a:buNone/>
              <a:defRPr>
                <a:solidFill>
                  <a:schemeClr val="lt2"/>
                </a:solidFill>
              </a:defRPr>
            </a:lvl6pPr>
            <a:lvl7pPr lvl="6">
              <a:lnSpc>
                <a:spcPct val="90000"/>
              </a:lnSpc>
              <a:spcBef>
                <a:spcPts val="0"/>
              </a:spcBef>
              <a:spcAft>
                <a:spcPts val="0"/>
              </a:spcAft>
              <a:buClr>
                <a:schemeClr val="lt2"/>
              </a:buClr>
              <a:buSzPts val="1200"/>
              <a:buNone/>
              <a:defRPr>
                <a:solidFill>
                  <a:schemeClr val="lt2"/>
                </a:solidFill>
              </a:defRPr>
            </a:lvl7pPr>
            <a:lvl8pPr lvl="7">
              <a:lnSpc>
                <a:spcPct val="90000"/>
              </a:lnSpc>
              <a:spcBef>
                <a:spcPts val="0"/>
              </a:spcBef>
              <a:spcAft>
                <a:spcPts val="0"/>
              </a:spcAft>
              <a:buClr>
                <a:schemeClr val="lt2"/>
              </a:buClr>
              <a:buSzPts val="1200"/>
              <a:buNone/>
              <a:defRPr>
                <a:solidFill>
                  <a:schemeClr val="lt2"/>
                </a:solidFill>
              </a:defRPr>
            </a:lvl8pPr>
            <a:lvl9pPr lvl="8">
              <a:lnSpc>
                <a:spcPct val="90000"/>
              </a:lnSpc>
              <a:spcBef>
                <a:spcPts val="0"/>
              </a:spcBef>
              <a:spcAft>
                <a:spcPts val="0"/>
              </a:spcAft>
              <a:buClr>
                <a:schemeClr val="lt2"/>
              </a:buClr>
              <a:buSzPts val="1200"/>
              <a:buNone/>
              <a:defRPr>
                <a:solidFill>
                  <a:schemeClr val="lt2"/>
                </a:solidFill>
              </a:defRPr>
            </a:lvl9pPr>
          </a:lstStyle>
          <a:p/>
        </p:txBody>
      </p:sp>
      <p:sp>
        <p:nvSpPr>
          <p:cNvPr id="724" name="Google Shape;724;p74"/>
          <p:cNvSpPr txBox="1"/>
          <p:nvPr>
            <p:ph idx="9" type="subTitle"/>
          </p:nvPr>
        </p:nvSpPr>
        <p:spPr>
          <a:xfrm>
            <a:off x="28477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5" name="Google Shape;725;p74"/>
          <p:cNvSpPr txBox="1"/>
          <p:nvPr>
            <p:ph idx="13" type="subTitle"/>
          </p:nvPr>
        </p:nvSpPr>
        <p:spPr>
          <a:xfrm>
            <a:off x="245482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6" name="Google Shape;726;p74"/>
          <p:cNvSpPr txBox="1"/>
          <p:nvPr>
            <p:ph idx="14" type="subTitle"/>
          </p:nvPr>
        </p:nvSpPr>
        <p:spPr>
          <a:xfrm>
            <a:off x="462487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7" name="Google Shape;727;p74"/>
          <p:cNvSpPr txBox="1"/>
          <p:nvPr>
            <p:ph idx="15" type="subTitle"/>
          </p:nvPr>
        </p:nvSpPr>
        <p:spPr>
          <a:xfrm>
            <a:off x="6794925" y="3874800"/>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Clr>
                <a:schemeClr val="lt2"/>
              </a:buClr>
              <a:buSzPts val="1000"/>
              <a:buNone/>
              <a:defRPr sz="1000">
                <a:solidFill>
                  <a:schemeClr val="lt2"/>
                </a:solidFill>
              </a:defRPr>
            </a:lvl1pPr>
            <a:lvl2pPr lvl="1">
              <a:spcBef>
                <a:spcPts val="0"/>
              </a:spcBef>
              <a:spcAft>
                <a:spcPts val="0"/>
              </a:spcAft>
              <a:buClr>
                <a:schemeClr val="lt2"/>
              </a:buClr>
              <a:buSzPts val="1200"/>
              <a:buNone/>
              <a:defRPr>
                <a:solidFill>
                  <a:schemeClr val="lt2"/>
                </a:solidFill>
              </a:defRPr>
            </a:lvl2pPr>
            <a:lvl3pPr lvl="2">
              <a:spcBef>
                <a:spcPts val="0"/>
              </a:spcBef>
              <a:spcAft>
                <a:spcPts val="0"/>
              </a:spcAft>
              <a:buClr>
                <a:schemeClr val="lt2"/>
              </a:buClr>
              <a:buSzPts val="1200"/>
              <a:buNone/>
              <a:defRPr>
                <a:solidFill>
                  <a:schemeClr val="lt2"/>
                </a:solidFill>
              </a:defRPr>
            </a:lvl3pPr>
            <a:lvl4pPr lvl="3">
              <a:spcBef>
                <a:spcPts val="0"/>
              </a:spcBef>
              <a:spcAft>
                <a:spcPts val="0"/>
              </a:spcAft>
              <a:buClr>
                <a:schemeClr val="lt2"/>
              </a:buClr>
              <a:buSzPts val="1200"/>
              <a:buNone/>
              <a:defRPr>
                <a:solidFill>
                  <a:schemeClr val="lt2"/>
                </a:solidFill>
              </a:defRPr>
            </a:lvl4pPr>
            <a:lvl5pPr lvl="4">
              <a:spcBef>
                <a:spcPts val="0"/>
              </a:spcBef>
              <a:spcAft>
                <a:spcPts val="0"/>
              </a:spcAft>
              <a:buClr>
                <a:schemeClr val="lt2"/>
              </a:buClr>
              <a:buSzPts val="1200"/>
              <a:buNone/>
              <a:defRPr>
                <a:solidFill>
                  <a:schemeClr val="lt2"/>
                </a:solidFill>
              </a:defRPr>
            </a:lvl5pPr>
            <a:lvl6pPr lvl="5">
              <a:spcBef>
                <a:spcPts val="0"/>
              </a:spcBef>
              <a:spcAft>
                <a:spcPts val="0"/>
              </a:spcAft>
              <a:buClr>
                <a:schemeClr val="lt2"/>
              </a:buClr>
              <a:buSzPts val="1200"/>
              <a:buNone/>
              <a:defRPr>
                <a:solidFill>
                  <a:schemeClr val="lt2"/>
                </a:solidFill>
              </a:defRPr>
            </a:lvl6pPr>
            <a:lvl7pPr lvl="6">
              <a:spcBef>
                <a:spcPts val="0"/>
              </a:spcBef>
              <a:spcAft>
                <a:spcPts val="0"/>
              </a:spcAft>
              <a:buClr>
                <a:schemeClr val="lt2"/>
              </a:buClr>
              <a:buSzPts val="1200"/>
              <a:buNone/>
              <a:defRPr>
                <a:solidFill>
                  <a:schemeClr val="lt2"/>
                </a:solidFill>
              </a:defRPr>
            </a:lvl7pPr>
            <a:lvl8pPr lvl="7">
              <a:spcBef>
                <a:spcPts val="0"/>
              </a:spcBef>
              <a:spcAft>
                <a:spcPts val="0"/>
              </a:spcAft>
              <a:buClr>
                <a:schemeClr val="lt2"/>
              </a:buClr>
              <a:buSzPts val="1200"/>
              <a:buNone/>
              <a:defRPr>
                <a:solidFill>
                  <a:schemeClr val="lt2"/>
                </a:solidFill>
              </a:defRPr>
            </a:lvl8pPr>
            <a:lvl9pPr lvl="8">
              <a:spcBef>
                <a:spcPts val="0"/>
              </a:spcBef>
              <a:spcAft>
                <a:spcPts val="0"/>
              </a:spcAft>
              <a:buClr>
                <a:schemeClr val="lt2"/>
              </a:buClr>
              <a:buSzPts val="1200"/>
              <a:buNone/>
              <a:defRPr>
                <a:solidFill>
                  <a:schemeClr val="lt2"/>
                </a:solidFill>
              </a:defRPr>
            </a:lvl9pPr>
          </a:lstStyle>
          <a:p/>
        </p:txBody>
      </p:sp>
      <p:sp>
        <p:nvSpPr>
          <p:cNvPr id="728" name="Google Shape;728;p74"/>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 Alt 2">
  <p:cSld name="CUSTOM_12">
    <p:spTree>
      <p:nvGrpSpPr>
        <p:cNvPr id="729" name="Shape 729"/>
        <p:cNvGrpSpPr/>
        <p:nvPr/>
      </p:nvGrpSpPr>
      <p:grpSpPr>
        <a:xfrm>
          <a:off x="0" y="0"/>
          <a:ext cx="0" cy="0"/>
          <a:chOff x="0" y="0"/>
          <a:chExt cx="0" cy="0"/>
        </a:xfrm>
      </p:grpSpPr>
      <p:sp>
        <p:nvSpPr>
          <p:cNvPr id="730" name="Google Shape;730;p75"/>
          <p:cNvSpPr txBox="1"/>
          <p:nvPr>
            <p:ph type="title"/>
          </p:nvPr>
        </p:nvSpPr>
        <p:spPr>
          <a:xfrm>
            <a:off x="3901500" y="1277850"/>
            <a:ext cx="1157700" cy="1010400"/>
          </a:xfrm>
          <a:prstGeom prst="rect">
            <a:avLst/>
          </a:prstGeom>
        </p:spPr>
        <p:txBody>
          <a:bodyPr anchorCtr="0" anchor="t" bIns="0" lIns="164575" spcFirstLastPara="1" rIns="91425" wrap="square" tIns="164575">
            <a:spAutoFit/>
          </a:bodyPr>
          <a:lstStyle>
            <a:lvl1pPr lvl="0">
              <a:lnSpc>
                <a:spcPct val="100000"/>
              </a:lnSpc>
              <a:spcBef>
                <a:spcPts val="0"/>
              </a:spcBef>
              <a:spcAft>
                <a:spcPts val="0"/>
              </a:spcAft>
              <a:buNone/>
              <a:defRPr sz="10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b="1" sz="1200">
                <a:solidFill>
                  <a:schemeClr val="lt2"/>
                </a:solidFill>
              </a:defRPr>
            </a:lvl2pPr>
            <a:lvl3pPr lvl="2">
              <a:lnSpc>
                <a:spcPct val="115000"/>
              </a:lnSpc>
              <a:spcBef>
                <a:spcPts val="0"/>
              </a:spcBef>
              <a:spcAft>
                <a:spcPts val="0"/>
              </a:spcAft>
              <a:buNone/>
              <a:defRPr b="1" sz="1200">
                <a:solidFill>
                  <a:schemeClr val="lt2"/>
                </a:solidFill>
              </a:defRPr>
            </a:lvl3pPr>
            <a:lvl4pPr lvl="3">
              <a:lnSpc>
                <a:spcPct val="115000"/>
              </a:lnSpc>
              <a:spcBef>
                <a:spcPts val="0"/>
              </a:spcBef>
              <a:spcAft>
                <a:spcPts val="0"/>
              </a:spcAft>
              <a:buNone/>
              <a:defRPr b="1" sz="1200">
                <a:solidFill>
                  <a:schemeClr val="lt2"/>
                </a:solidFill>
              </a:defRPr>
            </a:lvl4pPr>
            <a:lvl5pPr lvl="4">
              <a:lnSpc>
                <a:spcPct val="115000"/>
              </a:lnSpc>
              <a:spcBef>
                <a:spcPts val="0"/>
              </a:spcBef>
              <a:spcAft>
                <a:spcPts val="0"/>
              </a:spcAft>
              <a:buNone/>
              <a:defRPr b="1" sz="1200">
                <a:solidFill>
                  <a:schemeClr val="lt2"/>
                </a:solidFill>
              </a:defRPr>
            </a:lvl5pPr>
            <a:lvl6pPr lvl="5">
              <a:lnSpc>
                <a:spcPct val="115000"/>
              </a:lnSpc>
              <a:spcBef>
                <a:spcPts val="0"/>
              </a:spcBef>
              <a:spcAft>
                <a:spcPts val="0"/>
              </a:spcAft>
              <a:buNone/>
              <a:defRPr b="1" sz="1200">
                <a:solidFill>
                  <a:schemeClr val="lt2"/>
                </a:solidFill>
              </a:defRPr>
            </a:lvl6pPr>
            <a:lvl7pPr lvl="6">
              <a:lnSpc>
                <a:spcPct val="115000"/>
              </a:lnSpc>
              <a:spcBef>
                <a:spcPts val="0"/>
              </a:spcBef>
              <a:spcAft>
                <a:spcPts val="0"/>
              </a:spcAft>
              <a:buNone/>
              <a:defRPr b="1" sz="1200">
                <a:solidFill>
                  <a:schemeClr val="lt2"/>
                </a:solidFill>
              </a:defRPr>
            </a:lvl7pPr>
            <a:lvl8pPr lvl="7">
              <a:lnSpc>
                <a:spcPct val="115000"/>
              </a:lnSpc>
              <a:spcBef>
                <a:spcPts val="0"/>
              </a:spcBef>
              <a:spcAft>
                <a:spcPts val="0"/>
              </a:spcAft>
              <a:buNone/>
              <a:defRPr b="1" sz="1200">
                <a:solidFill>
                  <a:schemeClr val="lt2"/>
                </a:solidFill>
              </a:defRPr>
            </a:lvl8pPr>
            <a:lvl9pPr lvl="8">
              <a:lnSpc>
                <a:spcPct val="115000"/>
              </a:lnSpc>
              <a:spcBef>
                <a:spcPts val="0"/>
              </a:spcBef>
              <a:spcAft>
                <a:spcPts val="0"/>
              </a:spcAft>
              <a:buNone/>
              <a:defRPr b="1" sz="1200">
                <a:solidFill>
                  <a:schemeClr val="lt2"/>
                </a:solidFill>
              </a:defRPr>
            </a:lvl9pPr>
          </a:lstStyle>
          <a:p/>
        </p:txBody>
      </p:sp>
      <p:sp>
        <p:nvSpPr>
          <p:cNvPr id="731" name="Google Shape;731;p75"/>
          <p:cNvSpPr/>
          <p:nvPr>
            <p:ph idx="2" type="pic"/>
          </p:nvPr>
        </p:nvSpPr>
        <p:spPr>
          <a:xfrm>
            <a:off x="1731450" y="1277775"/>
            <a:ext cx="2062500" cy="3352200"/>
          </a:xfrm>
          <a:prstGeom prst="roundRect">
            <a:avLst>
              <a:gd fmla="val 10994" name="adj"/>
            </a:avLst>
          </a:prstGeom>
          <a:noFill/>
          <a:ln>
            <a:noFill/>
          </a:ln>
        </p:spPr>
      </p:sp>
      <p:sp>
        <p:nvSpPr>
          <p:cNvPr id="732" name="Google Shape;732;p75"/>
          <p:cNvSpPr txBox="1"/>
          <p:nvPr>
            <p:ph idx="3"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733" name="Google Shape;733;p75"/>
          <p:cNvSpPr txBox="1"/>
          <p:nvPr>
            <p:ph idx="1" type="subTitle"/>
          </p:nvPr>
        </p:nvSpPr>
        <p:spPr>
          <a:xfrm>
            <a:off x="1729925" y="1430175"/>
            <a:ext cx="2064000" cy="971400"/>
          </a:xfrm>
          <a:prstGeom prst="rect">
            <a:avLst/>
          </a:prstGeom>
        </p:spPr>
        <p:txBody>
          <a:bodyPr anchorCtr="0" anchor="t" bIns="182875" lIns="182875" spcFirstLastPara="1" rIns="182875" wrap="square" tIns="0">
            <a:noAutofit/>
          </a:bodyPr>
          <a:lstStyle>
            <a:lvl1pPr lvl="0">
              <a:spcBef>
                <a:spcPts val="0"/>
              </a:spcBef>
              <a:spcAft>
                <a:spcPts val="0"/>
              </a:spcAft>
              <a:buSzPts val="1000"/>
              <a:buNone/>
              <a:defRPr sz="10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34" name="Google Shape;734;p75"/>
          <p:cNvSpPr txBox="1"/>
          <p:nvPr>
            <p:ph idx="4" type="title"/>
          </p:nvPr>
        </p:nvSpPr>
        <p:spPr>
          <a:xfrm>
            <a:off x="6071550" y="2401575"/>
            <a:ext cx="2787900" cy="409500"/>
          </a:xfrm>
          <a:prstGeom prst="rect">
            <a:avLst/>
          </a:prstGeom>
        </p:spPr>
        <p:txBody>
          <a:bodyPr anchorCtr="0" anchor="t" bIns="0" lIns="164575" spcFirstLastPara="1" rIns="91425" wrap="square" tIns="164575">
            <a:spAutoFit/>
          </a:bodyPr>
          <a:lstStyle>
            <a:lvl1pPr lvl="0">
              <a:spcBef>
                <a:spcPts val="0"/>
              </a:spcBef>
              <a:spcAft>
                <a:spcPts val="0"/>
              </a:spcAft>
              <a:buNone/>
              <a:defRPr sz="1000">
                <a:latin typeface="Instrument Sans SemiBold"/>
                <a:ea typeface="Instrument Sans SemiBold"/>
                <a:cs typeface="Instrument Sans SemiBold"/>
                <a:sym typeface="Instrument Sans SemiBold"/>
              </a:defRPr>
            </a:lvl1pPr>
            <a:lvl2pPr lvl="1">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2pPr>
            <a:lvl3pPr lvl="2">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3pPr>
            <a:lvl4pPr lvl="3">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4pPr>
            <a:lvl5pPr lvl="4">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5pPr>
            <a:lvl6pPr lvl="5">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6pPr>
            <a:lvl7pPr lvl="6">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7pPr>
            <a:lvl8pPr lvl="7">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8pPr>
            <a:lvl9pPr lvl="8">
              <a:lnSpc>
                <a:spcPct val="115000"/>
              </a:lnSpc>
              <a:spcBef>
                <a:spcPts val="0"/>
              </a:spcBef>
              <a:spcAft>
                <a:spcPts val="0"/>
              </a:spcAft>
              <a:buNone/>
              <a:defRPr b="1" sz="1000">
                <a:solidFill>
                  <a:schemeClr val="lt2"/>
                </a:solidFill>
                <a:latin typeface="Instrument Sans"/>
                <a:ea typeface="Instrument Sans"/>
                <a:cs typeface="Instrument Sans"/>
                <a:sym typeface="Instrument Sans"/>
              </a:defRPr>
            </a:lvl9pPr>
          </a:lstStyle>
          <a:p/>
        </p:txBody>
      </p:sp>
      <p:sp>
        <p:nvSpPr>
          <p:cNvPr id="735" name="Google Shape;735;p75"/>
          <p:cNvSpPr txBox="1"/>
          <p:nvPr>
            <p:ph idx="5" type="subTitle"/>
          </p:nvPr>
        </p:nvSpPr>
        <p:spPr>
          <a:xfrm>
            <a:off x="1731400" y="4750800"/>
            <a:ext cx="1340700" cy="10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600"/>
            </a:lvl1pPr>
            <a:lvl2pPr lvl="1">
              <a:spcBef>
                <a:spcPts val="0"/>
              </a:spcBef>
              <a:spcAft>
                <a:spcPts val="0"/>
              </a:spcAft>
              <a:buClr>
                <a:schemeClr val="lt1"/>
              </a:buClr>
              <a:buSzPts val="600"/>
              <a:buNone/>
              <a:defRPr sz="600"/>
            </a:lvl2pPr>
            <a:lvl3pPr lvl="2">
              <a:spcBef>
                <a:spcPts val="0"/>
              </a:spcBef>
              <a:spcAft>
                <a:spcPts val="0"/>
              </a:spcAft>
              <a:buClr>
                <a:schemeClr val="lt1"/>
              </a:buClr>
              <a:buSzPts val="600"/>
              <a:buNone/>
              <a:defRPr sz="600"/>
            </a:lvl3pPr>
            <a:lvl4pPr lvl="3">
              <a:spcBef>
                <a:spcPts val="0"/>
              </a:spcBef>
              <a:spcAft>
                <a:spcPts val="0"/>
              </a:spcAft>
              <a:buClr>
                <a:schemeClr val="lt1"/>
              </a:buClr>
              <a:buSzPts val="600"/>
              <a:buNone/>
              <a:defRPr sz="600"/>
            </a:lvl4pPr>
            <a:lvl5pPr lvl="4">
              <a:spcBef>
                <a:spcPts val="0"/>
              </a:spcBef>
              <a:spcAft>
                <a:spcPts val="0"/>
              </a:spcAft>
              <a:buClr>
                <a:schemeClr val="lt1"/>
              </a:buClr>
              <a:buSzPts val="600"/>
              <a:buNone/>
              <a:defRPr sz="600"/>
            </a:lvl5pPr>
            <a:lvl6pPr lvl="5">
              <a:spcBef>
                <a:spcPts val="0"/>
              </a:spcBef>
              <a:spcAft>
                <a:spcPts val="0"/>
              </a:spcAft>
              <a:buClr>
                <a:schemeClr val="lt1"/>
              </a:buClr>
              <a:buSzPts val="600"/>
              <a:buNone/>
              <a:defRPr sz="600"/>
            </a:lvl6pPr>
            <a:lvl7pPr lvl="6">
              <a:spcBef>
                <a:spcPts val="0"/>
              </a:spcBef>
              <a:spcAft>
                <a:spcPts val="0"/>
              </a:spcAft>
              <a:buClr>
                <a:schemeClr val="lt1"/>
              </a:buClr>
              <a:buSzPts val="600"/>
              <a:buNone/>
              <a:defRPr sz="600"/>
            </a:lvl7pPr>
            <a:lvl8pPr lvl="7">
              <a:spcBef>
                <a:spcPts val="0"/>
              </a:spcBef>
              <a:spcAft>
                <a:spcPts val="0"/>
              </a:spcAft>
              <a:buClr>
                <a:schemeClr val="lt1"/>
              </a:buClr>
              <a:buSzPts val="600"/>
              <a:buNone/>
              <a:defRPr sz="600"/>
            </a:lvl8pPr>
            <a:lvl9pPr lvl="8">
              <a:spcBef>
                <a:spcPts val="0"/>
              </a:spcBef>
              <a:spcAft>
                <a:spcPts val="0"/>
              </a:spcAft>
              <a:buClr>
                <a:schemeClr val="lt1"/>
              </a:buClr>
              <a:buSzPts val="600"/>
              <a:buNone/>
              <a:defRPr sz="600"/>
            </a:lvl9pPr>
          </a:lstStyle>
          <a:p/>
        </p:txBody>
      </p:sp>
      <p:sp>
        <p:nvSpPr>
          <p:cNvPr id="736" name="Google Shape;736;p75"/>
          <p:cNvSpPr txBox="1"/>
          <p:nvPr>
            <p:ph idx="6" type="subTitle"/>
          </p:nvPr>
        </p:nvSpPr>
        <p:spPr>
          <a:xfrm>
            <a:off x="7518500" y="4750800"/>
            <a:ext cx="1340700" cy="1032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600"/>
            </a:lvl1pPr>
            <a:lvl2pPr lvl="1" algn="r">
              <a:spcBef>
                <a:spcPts val="0"/>
              </a:spcBef>
              <a:spcAft>
                <a:spcPts val="0"/>
              </a:spcAft>
              <a:buClr>
                <a:schemeClr val="lt1"/>
              </a:buClr>
              <a:buSzPts val="600"/>
              <a:buNone/>
              <a:defRPr sz="600"/>
            </a:lvl2pPr>
            <a:lvl3pPr lvl="2" algn="r">
              <a:spcBef>
                <a:spcPts val="0"/>
              </a:spcBef>
              <a:spcAft>
                <a:spcPts val="0"/>
              </a:spcAft>
              <a:buClr>
                <a:schemeClr val="lt1"/>
              </a:buClr>
              <a:buSzPts val="600"/>
              <a:buNone/>
              <a:defRPr sz="600"/>
            </a:lvl3pPr>
            <a:lvl4pPr lvl="3" algn="r">
              <a:spcBef>
                <a:spcPts val="0"/>
              </a:spcBef>
              <a:spcAft>
                <a:spcPts val="0"/>
              </a:spcAft>
              <a:buClr>
                <a:schemeClr val="lt1"/>
              </a:buClr>
              <a:buSzPts val="600"/>
              <a:buNone/>
              <a:defRPr sz="600"/>
            </a:lvl4pPr>
            <a:lvl5pPr lvl="4" algn="r">
              <a:spcBef>
                <a:spcPts val="0"/>
              </a:spcBef>
              <a:spcAft>
                <a:spcPts val="0"/>
              </a:spcAft>
              <a:buClr>
                <a:schemeClr val="lt1"/>
              </a:buClr>
              <a:buSzPts val="600"/>
              <a:buNone/>
              <a:defRPr sz="600"/>
            </a:lvl5pPr>
            <a:lvl6pPr lvl="5" algn="r">
              <a:spcBef>
                <a:spcPts val="0"/>
              </a:spcBef>
              <a:spcAft>
                <a:spcPts val="0"/>
              </a:spcAft>
              <a:buClr>
                <a:schemeClr val="lt1"/>
              </a:buClr>
              <a:buSzPts val="600"/>
              <a:buNone/>
              <a:defRPr sz="600"/>
            </a:lvl6pPr>
            <a:lvl7pPr lvl="6" algn="r">
              <a:spcBef>
                <a:spcPts val="0"/>
              </a:spcBef>
              <a:spcAft>
                <a:spcPts val="0"/>
              </a:spcAft>
              <a:buClr>
                <a:schemeClr val="lt1"/>
              </a:buClr>
              <a:buSzPts val="600"/>
              <a:buNone/>
              <a:defRPr sz="600"/>
            </a:lvl7pPr>
            <a:lvl8pPr lvl="7" algn="r">
              <a:spcBef>
                <a:spcPts val="0"/>
              </a:spcBef>
              <a:spcAft>
                <a:spcPts val="0"/>
              </a:spcAft>
              <a:buClr>
                <a:schemeClr val="lt1"/>
              </a:buClr>
              <a:buSzPts val="600"/>
              <a:buNone/>
              <a:defRPr sz="600"/>
            </a:lvl8pPr>
            <a:lvl9pPr lvl="8" algn="r">
              <a:spcBef>
                <a:spcPts val="0"/>
              </a:spcBef>
              <a:spcAft>
                <a:spcPts val="0"/>
              </a:spcAft>
              <a:buClr>
                <a:schemeClr val="lt1"/>
              </a:buClr>
              <a:buSzPts val="600"/>
              <a:buNone/>
              <a:defRPr sz="600"/>
            </a:lvl9pPr>
          </a:lstStyle>
          <a:p/>
        </p:txBody>
      </p:sp>
      <p:sp>
        <p:nvSpPr>
          <p:cNvPr id="737" name="Google Shape;737;p75"/>
          <p:cNvSpPr txBox="1"/>
          <p:nvPr>
            <p:ph idx="7" type="subTitle"/>
          </p:nvPr>
        </p:nvSpPr>
        <p:spPr>
          <a:xfrm>
            <a:off x="4071675" y="3061794"/>
            <a:ext cx="1728300" cy="173100"/>
          </a:xfrm>
          <a:prstGeom prst="rect">
            <a:avLst/>
          </a:prstGeom>
        </p:spPr>
        <p:txBody>
          <a:bodyPr anchorCtr="0" anchor="t" bIns="0" lIns="0" spcFirstLastPara="1" rIns="0" wrap="square" tIns="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38" name="Google Shape;738;p75"/>
          <p:cNvSpPr txBox="1"/>
          <p:nvPr>
            <p:ph idx="8" type="subTitle"/>
          </p:nvPr>
        </p:nvSpPr>
        <p:spPr>
          <a:xfrm>
            <a:off x="4071675" y="2542375"/>
            <a:ext cx="1728300" cy="519300"/>
          </a:xfrm>
          <a:prstGeom prst="rect">
            <a:avLst/>
          </a:prstGeom>
        </p:spPr>
        <p:txBody>
          <a:bodyPr anchorCtr="0" anchor="t" bIns="0" lIns="0" spcFirstLastPara="1" rIns="0" wrap="square" tIns="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p:txBody>
      </p:sp>
      <p:sp>
        <p:nvSpPr>
          <p:cNvPr id="739" name="Google Shape;739;p75"/>
          <p:cNvSpPr txBox="1"/>
          <p:nvPr>
            <p:ph idx="9" type="subTitle"/>
          </p:nvPr>
        </p:nvSpPr>
        <p:spPr>
          <a:xfrm>
            <a:off x="4071675" y="4178694"/>
            <a:ext cx="1728300" cy="173100"/>
          </a:xfrm>
          <a:prstGeom prst="rect">
            <a:avLst/>
          </a:prstGeom>
        </p:spPr>
        <p:txBody>
          <a:bodyPr anchorCtr="0" anchor="t" bIns="0" lIns="0" spcFirstLastPara="1" rIns="0" wrap="square" tIns="0">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40" name="Google Shape;740;p75"/>
          <p:cNvSpPr txBox="1"/>
          <p:nvPr>
            <p:ph idx="13" type="subTitle"/>
          </p:nvPr>
        </p:nvSpPr>
        <p:spPr>
          <a:xfrm>
            <a:off x="4071675" y="3659275"/>
            <a:ext cx="1728300" cy="519300"/>
          </a:xfrm>
          <a:prstGeom prst="rect">
            <a:avLst/>
          </a:prstGeom>
        </p:spPr>
        <p:txBody>
          <a:bodyPr anchorCtr="0" anchor="t" bIns="0" lIns="0" spcFirstLastPara="1" rIns="0" wrap="square" tIns="0">
            <a:noAutofit/>
          </a:bodyPr>
          <a:lstStyle>
            <a:lvl1pPr lvl="0">
              <a:spcBef>
                <a:spcPts val="0"/>
              </a:spcBef>
              <a:spcAft>
                <a:spcPts val="0"/>
              </a:spcAft>
              <a:buNone/>
              <a:defRPr sz="3600">
                <a:latin typeface="Outfit"/>
                <a:ea typeface="Outfit"/>
                <a:cs typeface="Outfit"/>
                <a:sym typeface="Outfit"/>
              </a:defRPr>
            </a:lvl1pPr>
            <a:lvl2pPr lvl="1">
              <a:spcBef>
                <a:spcPts val="0"/>
              </a:spcBef>
              <a:spcAft>
                <a:spcPts val="0"/>
              </a:spcAft>
              <a:buSzPts val="3600"/>
              <a:buFont typeface="Outfit"/>
              <a:buNone/>
              <a:defRPr sz="3600">
                <a:latin typeface="Outfit"/>
                <a:ea typeface="Outfit"/>
                <a:cs typeface="Outfit"/>
                <a:sym typeface="Outfit"/>
              </a:defRPr>
            </a:lvl2pPr>
            <a:lvl3pPr lvl="2">
              <a:spcBef>
                <a:spcPts val="0"/>
              </a:spcBef>
              <a:spcAft>
                <a:spcPts val="0"/>
              </a:spcAft>
              <a:buSzPts val="3600"/>
              <a:buFont typeface="Outfit"/>
              <a:buNone/>
              <a:defRPr sz="3600">
                <a:latin typeface="Outfit"/>
                <a:ea typeface="Outfit"/>
                <a:cs typeface="Outfit"/>
                <a:sym typeface="Outfit"/>
              </a:defRPr>
            </a:lvl3pPr>
            <a:lvl4pPr lvl="3">
              <a:spcBef>
                <a:spcPts val="0"/>
              </a:spcBef>
              <a:spcAft>
                <a:spcPts val="0"/>
              </a:spcAft>
              <a:buSzPts val="3600"/>
              <a:buFont typeface="Outfit"/>
              <a:buNone/>
              <a:defRPr sz="3600">
                <a:latin typeface="Outfit"/>
                <a:ea typeface="Outfit"/>
                <a:cs typeface="Outfit"/>
                <a:sym typeface="Outfit"/>
              </a:defRPr>
            </a:lvl4pPr>
            <a:lvl5pPr lvl="4">
              <a:spcBef>
                <a:spcPts val="0"/>
              </a:spcBef>
              <a:spcAft>
                <a:spcPts val="0"/>
              </a:spcAft>
              <a:buSzPts val="3600"/>
              <a:buFont typeface="Outfit"/>
              <a:buNone/>
              <a:defRPr sz="3600">
                <a:latin typeface="Outfit"/>
                <a:ea typeface="Outfit"/>
                <a:cs typeface="Outfit"/>
                <a:sym typeface="Outfit"/>
              </a:defRPr>
            </a:lvl5pPr>
            <a:lvl6pPr lvl="5">
              <a:spcBef>
                <a:spcPts val="0"/>
              </a:spcBef>
              <a:spcAft>
                <a:spcPts val="0"/>
              </a:spcAft>
              <a:buSzPts val="3600"/>
              <a:buFont typeface="Outfit"/>
              <a:buNone/>
              <a:defRPr sz="3600">
                <a:latin typeface="Outfit"/>
                <a:ea typeface="Outfit"/>
                <a:cs typeface="Outfit"/>
                <a:sym typeface="Outfit"/>
              </a:defRPr>
            </a:lvl6pPr>
            <a:lvl7pPr lvl="6">
              <a:spcBef>
                <a:spcPts val="0"/>
              </a:spcBef>
              <a:spcAft>
                <a:spcPts val="0"/>
              </a:spcAft>
              <a:buSzPts val="3600"/>
              <a:buFont typeface="Outfit"/>
              <a:buNone/>
              <a:defRPr sz="3600">
                <a:latin typeface="Outfit"/>
                <a:ea typeface="Outfit"/>
                <a:cs typeface="Outfit"/>
                <a:sym typeface="Outfit"/>
              </a:defRPr>
            </a:lvl7pPr>
            <a:lvl8pPr lvl="7">
              <a:spcBef>
                <a:spcPts val="0"/>
              </a:spcBef>
              <a:spcAft>
                <a:spcPts val="0"/>
              </a:spcAft>
              <a:buSzPts val="3600"/>
              <a:buFont typeface="Outfit"/>
              <a:buNone/>
              <a:defRPr sz="3600">
                <a:latin typeface="Outfit"/>
                <a:ea typeface="Outfit"/>
                <a:cs typeface="Outfit"/>
                <a:sym typeface="Outfit"/>
              </a:defRPr>
            </a:lvl8pPr>
            <a:lvl9pPr lvl="8">
              <a:spcBef>
                <a:spcPts val="0"/>
              </a:spcBef>
              <a:spcAft>
                <a:spcPts val="0"/>
              </a:spcAft>
              <a:buSzPts val="3600"/>
              <a:buFont typeface="Outfit"/>
              <a:buNone/>
              <a:defRPr sz="3600">
                <a:latin typeface="Outfit"/>
                <a:ea typeface="Outfit"/>
                <a:cs typeface="Outfit"/>
                <a:sym typeface="Outfit"/>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able">
  <p:cSld name="CUSTOM_11">
    <p:spTree>
      <p:nvGrpSpPr>
        <p:cNvPr id="741" name="Shape 741"/>
        <p:cNvGrpSpPr/>
        <p:nvPr/>
      </p:nvGrpSpPr>
      <p:grpSpPr>
        <a:xfrm>
          <a:off x="0" y="0"/>
          <a:ext cx="0" cy="0"/>
          <a:chOff x="0" y="0"/>
          <a:chExt cx="0" cy="0"/>
        </a:xfrm>
      </p:grpSpPr>
      <p:sp>
        <p:nvSpPr>
          <p:cNvPr id="742" name="Google Shape;742;p76"/>
          <p:cNvSpPr txBox="1"/>
          <p:nvPr>
            <p:ph type="title"/>
          </p:nvPr>
        </p:nvSpPr>
        <p:spPr>
          <a:xfrm>
            <a:off x="284775" y="282900"/>
            <a:ext cx="7851300" cy="476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743" name="Google Shape;743;p76"/>
          <p:cNvSpPr txBox="1"/>
          <p:nvPr>
            <p:ph idx="1" type="subTitle"/>
          </p:nvPr>
        </p:nvSpPr>
        <p:spPr>
          <a:xfrm>
            <a:off x="24551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44" name="Google Shape;744;p76"/>
          <p:cNvSpPr txBox="1"/>
          <p:nvPr>
            <p:ph idx="2" type="subTitle"/>
          </p:nvPr>
        </p:nvSpPr>
        <p:spPr>
          <a:xfrm>
            <a:off x="46249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45" name="Google Shape;745;p76"/>
          <p:cNvSpPr txBox="1"/>
          <p:nvPr>
            <p:ph idx="3" type="subTitle"/>
          </p:nvPr>
        </p:nvSpPr>
        <p:spPr>
          <a:xfrm>
            <a:off x="6794700" y="1661000"/>
            <a:ext cx="20640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46" name="Google Shape;746;p76"/>
          <p:cNvSpPr txBox="1"/>
          <p:nvPr>
            <p:ph idx="4" type="subTitle"/>
          </p:nvPr>
        </p:nvSpPr>
        <p:spPr>
          <a:xfrm>
            <a:off x="391275" y="1661000"/>
            <a:ext cx="1957500" cy="195300"/>
          </a:xfrm>
          <a:prstGeom prst="rect">
            <a:avLst/>
          </a:prstGeom>
        </p:spPr>
        <p:txBody>
          <a:bodyPr anchorCtr="0" anchor="ctr" bIns="0" lIns="0" spcFirstLastPara="1" rIns="0" wrap="square" tIns="0">
            <a:noAutofit/>
          </a:bodyPr>
          <a:lstStyle>
            <a:lvl1pPr lvl="0">
              <a:spcBef>
                <a:spcPts val="0"/>
              </a:spcBef>
              <a:spcAft>
                <a:spcPts val="0"/>
              </a:spcAft>
              <a:buNone/>
              <a:defRPr>
                <a:latin typeface="Outfit SemiBold"/>
                <a:ea typeface="Outfit SemiBold"/>
                <a:cs typeface="Outfit SemiBold"/>
                <a:sym typeface="Outfit SemiBold"/>
              </a:defRPr>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47" name="Google Shape;747;p76"/>
          <p:cNvSpPr txBox="1"/>
          <p:nvPr>
            <p:ph idx="5" type="subTitle"/>
          </p:nvPr>
        </p:nvSpPr>
        <p:spPr>
          <a:xfrm>
            <a:off x="391275" y="2111375"/>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748" name="Google Shape;748;p76"/>
          <p:cNvSpPr txBox="1"/>
          <p:nvPr>
            <p:ph idx="6" type="subTitle"/>
          </p:nvPr>
        </p:nvSpPr>
        <p:spPr>
          <a:xfrm>
            <a:off x="391275" y="3160850"/>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749" name="Google Shape;749;p76"/>
          <p:cNvSpPr txBox="1"/>
          <p:nvPr>
            <p:ph idx="7" type="subTitle"/>
          </p:nvPr>
        </p:nvSpPr>
        <p:spPr>
          <a:xfrm>
            <a:off x="391275" y="4049675"/>
            <a:ext cx="1957500" cy="195300"/>
          </a:xfrm>
          <a:prstGeom prst="rect">
            <a:avLst/>
          </a:prstGeom>
        </p:spPr>
        <p:txBody>
          <a:bodyPr anchorCtr="0" anchor="t" bIns="0" lIns="0" spcFirstLastPara="1" rIns="182875" wrap="square" tIns="0">
            <a:noAutofit/>
          </a:bodyPr>
          <a:lstStyle>
            <a:lvl1pPr lvl="0">
              <a:spcBef>
                <a:spcPts val="0"/>
              </a:spcBef>
              <a:spcAft>
                <a:spcPts val="0"/>
              </a:spcAft>
              <a:buNone/>
              <a:defRPr sz="1000">
                <a:latin typeface="Outfit SemiBold"/>
                <a:ea typeface="Outfit SemiBold"/>
                <a:cs typeface="Outfit SemiBold"/>
                <a:sym typeface="Outfit SemiBold"/>
              </a:defRPr>
            </a:lvl1pPr>
            <a:lvl2pPr lvl="1">
              <a:lnSpc>
                <a:spcPct val="90000"/>
              </a:lnSpc>
              <a:spcBef>
                <a:spcPts val="0"/>
              </a:spcBef>
              <a:spcAft>
                <a:spcPts val="0"/>
              </a:spcAft>
              <a:buSzPts val="1000"/>
              <a:buFont typeface="Outfit"/>
              <a:buNone/>
              <a:defRPr sz="1000">
                <a:latin typeface="Outfit"/>
                <a:ea typeface="Outfit"/>
                <a:cs typeface="Outfit"/>
                <a:sym typeface="Outfit"/>
              </a:defRPr>
            </a:lvl2pPr>
            <a:lvl3pPr lvl="2">
              <a:lnSpc>
                <a:spcPct val="90000"/>
              </a:lnSpc>
              <a:spcBef>
                <a:spcPts val="0"/>
              </a:spcBef>
              <a:spcAft>
                <a:spcPts val="0"/>
              </a:spcAft>
              <a:buSzPts val="1000"/>
              <a:buFont typeface="Outfit"/>
              <a:buNone/>
              <a:defRPr sz="1000">
                <a:latin typeface="Outfit"/>
                <a:ea typeface="Outfit"/>
                <a:cs typeface="Outfit"/>
                <a:sym typeface="Outfit"/>
              </a:defRPr>
            </a:lvl3pPr>
            <a:lvl4pPr lvl="3">
              <a:lnSpc>
                <a:spcPct val="90000"/>
              </a:lnSpc>
              <a:spcBef>
                <a:spcPts val="0"/>
              </a:spcBef>
              <a:spcAft>
                <a:spcPts val="0"/>
              </a:spcAft>
              <a:buSzPts val="1000"/>
              <a:buFont typeface="Outfit"/>
              <a:buNone/>
              <a:defRPr sz="1000">
                <a:latin typeface="Outfit"/>
                <a:ea typeface="Outfit"/>
                <a:cs typeface="Outfit"/>
                <a:sym typeface="Outfit"/>
              </a:defRPr>
            </a:lvl4pPr>
            <a:lvl5pPr lvl="4">
              <a:lnSpc>
                <a:spcPct val="90000"/>
              </a:lnSpc>
              <a:spcBef>
                <a:spcPts val="0"/>
              </a:spcBef>
              <a:spcAft>
                <a:spcPts val="0"/>
              </a:spcAft>
              <a:buSzPts val="1000"/>
              <a:buFont typeface="Outfit"/>
              <a:buNone/>
              <a:defRPr sz="1000">
                <a:latin typeface="Outfit"/>
                <a:ea typeface="Outfit"/>
                <a:cs typeface="Outfit"/>
                <a:sym typeface="Outfit"/>
              </a:defRPr>
            </a:lvl5pPr>
            <a:lvl6pPr lvl="5">
              <a:lnSpc>
                <a:spcPct val="90000"/>
              </a:lnSpc>
              <a:spcBef>
                <a:spcPts val="0"/>
              </a:spcBef>
              <a:spcAft>
                <a:spcPts val="0"/>
              </a:spcAft>
              <a:buSzPts val="1000"/>
              <a:buFont typeface="Outfit"/>
              <a:buNone/>
              <a:defRPr sz="1000">
                <a:latin typeface="Outfit"/>
                <a:ea typeface="Outfit"/>
                <a:cs typeface="Outfit"/>
                <a:sym typeface="Outfit"/>
              </a:defRPr>
            </a:lvl6pPr>
            <a:lvl7pPr lvl="6">
              <a:lnSpc>
                <a:spcPct val="90000"/>
              </a:lnSpc>
              <a:spcBef>
                <a:spcPts val="0"/>
              </a:spcBef>
              <a:spcAft>
                <a:spcPts val="0"/>
              </a:spcAft>
              <a:buSzPts val="1000"/>
              <a:buFont typeface="Outfit"/>
              <a:buNone/>
              <a:defRPr sz="1000">
                <a:latin typeface="Outfit"/>
                <a:ea typeface="Outfit"/>
                <a:cs typeface="Outfit"/>
                <a:sym typeface="Outfit"/>
              </a:defRPr>
            </a:lvl7pPr>
            <a:lvl8pPr lvl="7">
              <a:lnSpc>
                <a:spcPct val="90000"/>
              </a:lnSpc>
              <a:spcBef>
                <a:spcPts val="0"/>
              </a:spcBef>
              <a:spcAft>
                <a:spcPts val="0"/>
              </a:spcAft>
              <a:buSzPts val="1000"/>
              <a:buFont typeface="Outfit"/>
              <a:buNone/>
              <a:defRPr sz="1000">
                <a:latin typeface="Outfit"/>
                <a:ea typeface="Outfit"/>
                <a:cs typeface="Outfit"/>
                <a:sym typeface="Outfit"/>
              </a:defRPr>
            </a:lvl8pPr>
            <a:lvl9pPr lvl="8">
              <a:lnSpc>
                <a:spcPct val="90000"/>
              </a:lnSpc>
              <a:spcBef>
                <a:spcPts val="0"/>
              </a:spcBef>
              <a:spcAft>
                <a:spcPts val="0"/>
              </a:spcAft>
              <a:buSzPts val="1000"/>
              <a:buFont typeface="Outfit"/>
              <a:buNone/>
              <a:defRPr sz="1000">
                <a:latin typeface="Outfit"/>
                <a:ea typeface="Outfit"/>
                <a:cs typeface="Outfit"/>
                <a:sym typeface="Outfit"/>
              </a:defRPr>
            </a:lvl9pPr>
          </a:lstStyle>
          <a:p/>
        </p:txBody>
      </p:sp>
      <p:sp>
        <p:nvSpPr>
          <p:cNvPr id="750" name="Google Shape;750;p76"/>
          <p:cNvSpPr txBox="1"/>
          <p:nvPr>
            <p:ph idx="8" type="subTitle"/>
          </p:nvPr>
        </p:nvSpPr>
        <p:spPr>
          <a:xfrm>
            <a:off x="2455100"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51" name="Google Shape;751;p76"/>
          <p:cNvSpPr txBox="1"/>
          <p:nvPr>
            <p:ph idx="9" type="subTitle"/>
          </p:nvPr>
        </p:nvSpPr>
        <p:spPr>
          <a:xfrm>
            <a:off x="2455100"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52" name="Google Shape;752;p76"/>
          <p:cNvSpPr txBox="1"/>
          <p:nvPr>
            <p:ph idx="13" type="subTitle"/>
          </p:nvPr>
        </p:nvSpPr>
        <p:spPr>
          <a:xfrm>
            <a:off x="2455100"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53" name="Google Shape;753;p76"/>
          <p:cNvSpPr txBox="1"/>
          <p:nvPr>
            <p:ph idx="14" type="subTitle"/>
          </p:nvPr>
        </p:nvSpPr>
        <p:spPr>
          <a:xfrm>
            <a:off x="4625425"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54" name="Google Shape;754;p76"/>
          <p:cNvSpPr txBox="1"/>
          <p:nvPr>
            <p:ph idx="15" type="subTitle"/>
          </p:nvPr>
        </p:nvSpPr>
        <p:spPr>
          <a:xfrm>
            <a:off x="4625425"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55" name="Google Shape;755;p76"/>
          <p:cNvSpPr txBox="1"/>
          <p:nvPr>
            <p:ph idx="16" type="subTitle"/>
          </p:nvPr>
        </p:nvSpPr>
        <p:spPr>
          <a:xfrm>
            <a:off x="4625425"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56" name="Google Shape;756;p76"/>
          <p:cNvSpPr txBox="1"/>
          <p:nvPr>
            <p:ph idx="17" type="subTitle"/>
          </p:nvPr>
        </p:nvSpPr>
        <p:spPr>
          <a:xfrm>
            <a:off x="6795750" y="2111375"/>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57" name="Google Shape;757;p76"/>
          <p:cNvSpPr txBox="1"/>
          <p:nvPr>
            <p:ph idx="18" type="subTitle"/>
          </p:nvPr>
        </p:nvSpPr>
        <p:spPr>
          <a:xfrm>
            <a:off x="6795750" y="3174088"/>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
        <p:nvSpPr>
          <p:cNvPr id="758" name="Google Shape;758;p76"/>
          <p:cNvSpPr txBox="1"/>
          <p:nvPr>
            <p:ph idx="19" type="subTitle"/>
          </p:nvPr>
        </p:nvSpPr>
        <p:spPr>
          <a:xfrm>
            <a:off x="6795750" y="4075913"/>
            <a:ext cx="2064000" cy="661200"/>
          </a:xfrm>
          <a:prstGeom prst="rect">
            <a:avLst/>
          </a:prstGeom>
        </p:spPr>
        <p:txBody>
          <a:bodyPr anchorCtr="0" anchor="t" bIns="0" lIns="0" spcFirstLastPara="1" rIns="182875" wrap="square" tIns="0">
            <a:noAutofit/>
          </a:bodyPr>
          <a:lstStyle>
            <a:lvl1pPr lvl="0">
              <a:spcBef>
                <a:spcPts val="0"/>
              </a:spcBef>
              <a:spcAft>
                <a:spcPts val="0"/>
              </a:spcAft>
              <a:buNone/>
              <a:defRPr sz="1000"/>
            </a:lvl1pPr>
            <a:lvl2pPr lvl="1">
              <a:lnSpc>
                <a:spcPct val="90000"/>
              </a:lnSpc>
              <a:spcBef>
                <a:spcPts val="0"/>
              </a:spcBef>
              <a:spcAft>
                <a:spcPts val="0"/>
              </a:spcAft>
              <a:buSzPts val="1200"/>
              <a:buFont typeface="Outfit"/>
              <a:buNone/>
              <a:defRPr>
                <a:latin typeface="Outfit"/>
                <a:ea typeface="Outfit"/>
                <a:cs typeface="Outfit"/>
                <a:sym typeface="Outfit"/>
              </a:defRPr>
            </a:lvl2pPr>
            <a:lvl3pPr lvl="2">
              <a:lnSpc>
                <a:spcPct val="90000"/>
              </a:lnSpc>
              <a:spcBef>
                <a:spcPts val="0"/>
              </a:spcBef>
              <a:spcAft>
                <a:spcPts val="0"/>
              </a:spcAft>
              <a:buSzPts val="1200"/>
              <a:buFont typeface="Outfit"/>
              <a:buNone/>
              <a:defRPr>
                <a:latin typeface="Outfit"/>
                <a:ea typeface="Outfit"/>
                <a:cs typeface="Outfit"/>
                <a:sym typeface="Outfit"/>
              </a:defRPr>
            </a:lvl3pPr>
            <a:lvl4pPr lvl="3">
              <a:lnSpc>
                <a:spcPct val="90000"/>
              </a:lnSpc>
              <a:spcBef>
                <a:spcPts val="0"/>
              </a:spcBef>
              <a:spcAft>
                <a:spcPts val="0"/>
              </a:spcAft>
              <a:buSzPts val="1200"/>
              <a:buFont typeface="Outfit"/>
              <a:buNone/>
              <a:defRPr>
                <a:latin typeface="Outfit"/>
                <a:ea typeface="Outfit"/>
                <a:cs typeface="Outfit"/>
                <a:sym typeface="Outfit"/>
              </a:defRPr>
            </a:lvl4pPr>
            <a:lvl5pPr lvl="4">
              <a:lnSpc>
                <a:spcPct val="90000"/>
              </a:lnSpc>
              <a:spcBef>
                <a:spcPts val="0"/>
              </a:spcBef>
              <a:spcAft>
                <a:spcPts val="0"/>
              </a:spcAft>
              <a:buSzPts val="1200"/>
              <a:buFont typeface="Outfit"/>
              <a:buNone/>
              <a:defRPr>
                <a:latin typeface="Outfit"/>
                <a:ea typeface="Outfit"/>
                <a:cs typeface="Outfit"/>
                <a:sym typeface="Outfit"/>
              </a:defRPr>
            </a:lvl5pPr>
            <a:lvl6pPr lvl="5">
              <a:lnSpc>
                <a:spcPct val="90000"/>
              </a:lnSpc>
              <a:spcBef>
                <a:spcPts val="0"/>
              </a:spcBef>
              <a:spcAft>
                <a:spcPts val="0"/>
              </a:spcAft>
              <a:buSzPts val="1200"/>
              <a:buFont typeface="Outfit"/>
              <a:buNone/>
              <a:defRPr>
                <a:latin typeface="Outfit"/>
                <a:ea typeface="Outfit"/>
                <a:cs typeface="Outfit"/>
                <a:sym typeface="Outfit"/>
              </a:defRPr>
            </a:lvl6pPr>
            <a:lvl7pPr lvl="6">
              <a:lnSpc>
                <a:spcPct val="90000"/>
              </a:lnSpc>
              <a:spcBef>
                <a:spcPts val="0"/>
              </a:spcBef>
              <a:spcAft>
                <a:spcPts val="0"/>
              </a:spcAft>
              <a:buSzPts val="1200"/>
              <a:buFont typeface="Outfit"/>
              <a:buNone/>
              <a:defRPr>
                <a:latin typeface="Outfit"/>
                <a:ea typeface="Outfit"/>
                <a:cs typeface="Outfit"/>
                <a:sym typeface="Outfit"/>
              </a:defRPr>
            </a:lvl7pPr>
            <a:lvl8pPr lvl="7">
              <a:lnSpc>
                <a:spcPct val="90000"/>
              </a:lnSpc>
              <a:spcBef>
                <a:spcPts val="0"/>
              </a:spcBef>
              <a:spcAft>
                <a:spcPts val="0"/>
              </a:spcAft>
              <a:buSzPts val="1200"/>
              <a:buFont typeface="Outfit"/>
              <a:buNone/>
              <a:defRPr>
                <a:latin typeface="Outfit"/>
                <a:ea typeface="Outfit"/>
                <a:cs typeface="Outfit"/>
                <a:sym typeface="Outfit"/>
              </a:defRPr>
            </a:lvl8pPr>
            <a:lvl9pPr lvl="8">
              <a:lnSpc>
                <a:spcPct val="90000"/>
              </a:lnSpc>
              <a:spcBef>
                <a:spcPts val="0"/>
              </a:spcBef>
              <a:spcAft>
                <a:spcPts val="0"/>
              </a:spcAft>
              <a:buSzPts val="1200"/>
              <a:buFont typeface="Outfit"/>
              <a:buNone/>
              <a:defRPr>
                <a:latin typeface="Outfit"/>
                <a:ea typeface="Outfit"/>
                <a:cs typeface="Outfit"/>
                <a:sym typeface="Outfi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59" name="Shape 759"/>
        <p:cNvGrpSpPr/>
        <p:nvPr/>
      </p:nvGrpSpPr>
      <p:grpSpPr>
        <a:xfrm>
          <a:off x="0" y="0"/>
          <a:ext cx="0" cy="0"/>
          <a:chOff x="0" y="0"/>
          <a:chExt cx="0" cy="0"/>
        </a:xfrm>
      </p:grpSpPr>
      <p:sp>
        <p:nvSpPr>
          <p:cNvPr id="760" name="Google Shape;760;p7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61" name="Google Shape;761;p77"/>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62" name="Shape 762"/>
        <p:cNvGrpSpPr/>
        <p:nvPr/>
      </p:nvGrpSpPr>
      <p:grpSpPr>
        <a:xfrm>
          <a:off x="0" y="0"/>
          <a:ext cx="0" cy="0"/>
          <a:chOff x="0" y="0"/>
          <a:chExt cx="0" cy="0"/>
        </a:xfrm>
      </p:grpSpPr>
      <p:sp>
        <p:nvSpPr>
          <p:cNvPr id="763" name="Google Shape;763;p78"/>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64" name="Shape 764"/>
        <p:cNvGrpSpPr/>
        <p:nvPr/>
      </p:nvGrpSpPr>
      <p:grpSpPr>
        <a:xfrm>
          <a:off x="0" y="0"/>
          <a:ext cx="0" cy="0"/>
          <a:chOff x="0" y="0"/>
          <a:chExt cx="0" cy="0"/>
        </a:xfrm>
      </p:grpSpPr>
      <p:sp>
        <p:nvSpPr>
          <p:cNvPr id="765" name="Google Shape;765;p79"/>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766" name="Google Shape;766;p7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67" name="Shape 767"/>
        <p:cNvGrpSpPr/>
        <p:nvPr/>
      </p:nvGrpSpPr>
      <p:grpSpPr>
        <a:xfrm>
          <a:off x="0" y="0"/>
          <a:ext cx="0" cy="0"/>
          <a:chOff x="0" y="0"/>
          <a:chExt cx="0" cy="0"/>
        </a:xfrm>
      </p:grpSpPr>
      <p:sp>
        <p:nvSpPr>
          <p:cNvPr id="768" name="Google Shape;768;p8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769" name="Google Shape;769;p80"/>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70" name="Google Shape;770;p80"/>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71" name="Shape 771"/>
        <p:cNvGrpSpPr/>
        <p:nvPr/>
      </p:nvGrpSpPr>
      <p:grpSpPr>
        <a:xfrm>
          <a:off x="0" y="0"/>
          <a:ext cx="0" cy="0"/>
          <a:chOff x="0" y="0"/>
          <a:chExt cx="0" cy="0"/>
        </a:xfrm>
      </p:grpSpPr>
      <p:sp>
        <p:nvSpPr>
          <p:cNvPr id="772" name="Google Shape;772;p81"/>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Large">
  <p:cSld name="BLANK_1_1_2_1_1">
    <p:spTree>
      <p:nvGrpSpPr>
        <p:cNvPr id="88" name="Shape 88"/>
        <p:cNvGrpSpPr/>
        <p:nvPr/>
      </p:nvGrpSpPr>
      <p:grpSpPr>
        <a:xfrm>
          <a:off x="0" y="0"/>
          <a:ext cx="0" cy="0"/>
          <a:chOff x="0" y="0"/>
          <a:chExt cx="0" cy="0"/>
        </a:xfrm>
      </p:grpSpPr>
      <p:sp>
        <p:nvSpPr>
          <p:cNvPr id="89" name="Google Shape;89;p9"/>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90" name="Google Shape;90;p9"/>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91" name="Google Shape;91;p9"/>
          <p:cNvSpPr txBox="1"/>
          <p:nvPr>
            <p:ph idx="2" type="subTitle"/>
          </p:nvPr>
        </p:nvSpPr>
        <p:spPr>
          <a:xfrm>
            <a:off x="228600" y="3337825"/>
            <a:ext cx="2118600" cy="345000"/>
          </a:xfrm>
          <a:prstGeom prst="rect">
            <a:avLst/>
          </a:prstGeom>
        </p:spPr>
        <p:txBody>
          <a:bodyPr anchorCtr="0" anchor="b" bIns="91425" lIns="0" spcFirstLastPara="1" rIns="91425" wrap="square" tIns="91425">
            <a:noAutofit/>
          </a:bodyPr>
          <a:lstStyle>
            <a:lvl1pPr lvl="0">
              <a:lnSpc>
                <a:spcPct val="90000"/>
              </a:lnSpc>
              <a:spcBef>
                <a:spcPts val="0"/>
              </a:spcBef>
              <a:spcAft>
                <a:spcPts val="0"/>
              </a:spcAft>
              <a:buNone/>
              <a:defRPr/>
            </a:lvl1pPr>
            <a:lvl2pPr lvl="1">
              <a:lnSpc>
                <a:spcPct val="90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90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90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90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90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90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90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90000"/>
              </a:lnSpc>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92" name="Google Shape;92;p9"/>
          <p:cNvSpPr txBox="1"/>
          <p:nvPr>
            <p:ph idx="3" type="subTitle"/>
          </p:nvPr>
        </p:nvSpPr>
        <p:spPr>
          <a:xfrm>
            <a:off x="228600" y="3547550"/>
            <a:ext cx="2062200" cy="345000"/>
          </a:xfrm>
          <a:prstGeom prst="rect">
            <a:avLst/>
          </a:prstGeom>
        </p:spPr>
        <p:txBody>
          <a:bodyPr anchorCtr="0" anchor="t" bIns="91425" lIns="0" spcFirstLastPara="1" rIns="91425" wrap="square" tIns="91425">
            <a:noAutofit/>
          </a:bodyPr>
          <a:lstStyle>
            <a:lvl1pPr lvl="0">
              <a:lnSpc>
                <a:spcPct val="90000"/>
              </a:lnSpc>
              <a:spcBef>
                <a:spcPts val="0"/>
              </a:spcBef>
              <a:spcAft>
                <a:spcPts val="0"/>
              </a:spcAft>
              <a:buNone/>
              <a:defRPr sz="1100">
                <a:solidFill>
                  <a:schemeClr val="accent1"/>
                </a:solidFill>
                <a:latin typeface="DM Sans Light"/>
                <a:ea typeface="DM Sans Light"/>
                <a:cs typeface="DM Sans Light"/>
                <a:sym typeface="DM Sans Light"/>
              </a:defRPr>
            </a:lvl1pPr>
            <a:lvl2pPr lvl="1">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2pPr>
            <a:lvl3pPr lvl="2">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3pPr>
            <a:lvl4pPr lvl="3">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4pPr>
            <a:lvl5pPr lvl="4">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5pPr>
            <a:lvl6pPr lvl="5">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6pPr>
            <a:lvl7pPr lvl="6">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7pPr>
            <a:lvl8pPr lvl="7">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8pPr>
            <a:lvl9pPr lvl="8">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9pPr>
          </a:lstStyle>
          <a:p/>
        </p:txBody>
      </p:sp>
      <p:sp>
        <p:nvSpPr>
          <p:cNvPr id="93" name="Google Shape;93;p9"/>
          <p:cNvSpPr/>
          <p:nvPr>
            <p:ph idx="4" type="pic"/>
          </p:nvPr>
        </p:nvSpPr>
        <p:spPr>
          <a:xfrm>
            <a:off x="228600" y="1457950"/>
            <a:ext cx="1023900" cy="1536300"/>
          </a:xfrm>
          <a:prstGeom prst="roundRect">
            <a:avLst>
              <a:gd fmla="val 17439" name="adj"/>
            </a:avLst>
          </a:prstGeom>
          <a:noFill/>
          <a:ln>
            <a:noFill/>
          </a:ln>
        </p:spPr>
      </p:sp>
      <p:sp>
        <p:nvSpPr>
          <p:cNvPr id="94" name="Google Shape;94;p9"/>
          <p:cNvSpPr txBox="1"/>
          <p:nvPr>
            <p:ph idx="5" type="body"/>
          </p:nvPr>
        </p:nvSpPr>
        <p:spPr>
          <a:xfrm>
            <a:off x="228600" y="3939125"/>
            <a:ext cx="1785300" cy="744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95" name="Google Shape;95;p9"/>
          <p:cNvSpPr txBox="1"/>
          <p:nvPr>
            <p:ph idx="6" type="subTitle"/>
          </p:nvPr>
        </p:nvSpPr>
        <p:spPr>
          <a:xfrm>
            <a:off x="2423700" y="3337825"/>
            <a:ext cx="2118600" cy="345000"/>
          </a:xfrm>
          <a:prstGeom prst="rect">
            <a:avLst/>
          </a:prstGeom>
        </p:spPr>
        <p:txBody>
          <a:bodyPr anchorCtr="0" anchor="b" bIns="91425" lIns="0" spcFirstLastPara="1" rIns="91425" wrap="square" tIns="91425">
            <a:noAutofit/>
          </a:bodyPr>
          <a:lstStyle>
            <a:lvl1pPr lvl="0">
              <a:lnSpc>
                <a:spcPct val="90000"/>
              </a:lnSpc>
              <a:spcBef>
                <a:spcPts val="0"/>
              </a:spcBef>
              <a:spcAft>
                <a:spcPts val="0"/>
              </a:spcAft>
              <a:buNone/>
              <a:defRPr/>
            </a:lvl1pPr>
            <a:lvl2pPr lvl="1">
              <a:lnSpc>
                <a:spcPct val="90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90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90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90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90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90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90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90000"/>
              </a:lnSpc>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96" name="Google Shape;96;p9"/>
          <p:cNvSpPr txBox="1"/>
          <p:nvPr>
            <p:ph idx="7" type="subTitle"/>
          </p:nvPr>
        </p:nvSpPr>
        <p:spPr>
          <a:xfrm>
            <a:off x="2423700" y="3547550"/>
            <a:ext cx="2118600" cy="345000"/>
          </a:xfrm>
          <a:prstGeom prst="rect">
            <a:avLst/>
          </a:prstGeom>
        </p:spPr>
        <p:txBody>
          <a:bodyPr anchorCtr="0" anchor="t" bIns="91425" lIns="0" spcFirstLastPara="1" rIns="91425" wrap="square" tIns="91425">
            <a:noAutofit/>
          </a:bodyPr>
          <a:lstStyle>
            <a:lvl1pPr lvl="0">
              <a:lnSpc>
                <a:spcPct val="90000"/>
              </a:lnSpc>
              <a:spcBef>
                <a:spcPts val="0"/>
              </a:spcBef>
              <a:spcAft>
                <a:spcPts val="0"/>
              </a:spcAft>
              <a:buNone/>
              <a:defRPr sz="1100">
                <a:solidFill>
                  <a:schemeClr val="accent1"/>
                </a:solidFill>
                <a:latin typeface="DM Sans Light"/>
                <a:ea typeface="DM Sans Light"/>
                <a:cs typeface="DM Sans Light"/>
                <a:sym typeface="DM Sans Light"/>
              </a:defRPr>
            </a:lvl1pPr>
            <a:lvl2pPr lvl="1">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2pPr>
            <a:lvl3pPr lvl="2">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3pPr>
            <a:lvl4pPr lvl="3">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4pPr>
            <a:lvl5pPr lvl="4">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5pPr>
            <a:lvl6pPr lvl="5">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6pPr>
            <a:lvl7pPr lvl="6">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7pPr>
            <a:lvl8pPr lvl="7">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8pPr>
            <a:lvl9pPr lvl="8">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9pPr>
          </a:lstStyle>
          <a:p/>
        </p:txBody>
      </p:sp>
      <p:sp>
        <p:nvSpPr>
          <p:cNvPr id="97" name="Google Shape;97;p9"/>
          <p:cNvSpPr/>
          <p:nvPr>
            <p:ph idx="8" type="pic"/>
          </p:nvPr>
        </p:nvSpPr>
        <p:spPr>
          <a:xfrm>
            <a:off x="2423700" y="1457950"/>
            <a:ext cx="1023900" cy="1536300"/>
          </a:xfrm>
          <a:prstGeom prst="roundRect">
            <a:avLst>
              <a:gd fmla="val 17439" name="adj"/>
            </a:avLst>
          </a:prstGeom>
          <a:noFill/>
          <a:ln>
            <a:noFill/>
          </a:ln>
        </p:spPr>
      </p:sp>
      <p:sp>
        <p:nvSpPr>
          <p:cNvPr id="98" name="Google Shape;98;p9"/>
          <p:cNvSpPr txBox="1"/>
          <p:nvPr>
            <p:ph idx="9" type="body"/>
          </p:nvPr>
        </p:nvSpPr>
        <p:spPr>
          <a:xfrm>
            <a:off x="2423700" y="3939125"/>
            <a:ext cx="1785300" cy="744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99" name="Google Shape;99;p9"/>
          <p:cNvSpPr txBox="1"/>
          <p:nvPr>
            <p:ph idx="13" type="subTitle"/>
          </p:nvPr>
        </p:nvSpPr>
        <p:spPr>
          <a:xfrm>
            <a:off x="4618800" y="3337827"/>
            <a:ext cx="2062200" cy="345000"/>
          </a:xfrm>
          <a:prstGeom prst="rect">
            <a:avLst/>
          </a:prstGeom>
        </p:spPr>
        <p:txBody>
          <a:bodyPr anchorCtr="0" anchor="b" bIns="91425" lIns="0" spcFirstLastPara="1" rIns="91425" wrap="square" tIns="91425">
            <a:noAutofit/>
          </a:bodyPr>
          <a:lstStyle>
            <a:lvl1pPr lvl="0">
              <a:lnSpc>
                <a:spcPct val="90000"/>
              </a:lnSpc>
              <a:spcBef>
                <a:spcPts val="0"/>
              </a:spcBef>
              <a:spcAft>
                <a:spcPts val="0"/>
              </a:spcAft>
              <a:buNone/>
              <a:defRPr/>
            </a:lvl1pPr>
            <a:lvl2pPr lvl="1">
              <a:lnSpc>
                <a:spcPct val="90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90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90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90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90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90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90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90000"/>
              </a:lnSpc>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100" name="Google Shape;100;p9"/>
          <p:cNvSpPr txBox="1"/>
          <p:nvPr>
            <p:ph idx="14" type="subTitle"/>
          </p:nvPr>
        </p:nvSpPr>
        <p:spPr>
          <a:xfrm>
            <a:off x="4618800" y="3547550"/>
            <a:ext cx="2062200" cy="345000"/>
          </a:xfrm>
          <a:prstGeom prst="rect">
            <a:avLst/>
          </a:prstGeom>
        </p:spPr>
        <p:txBody>
          <a:bodyPr anchorCtr="0" anchor="t" bIns="91425" lIns="0" spcFirstLastPara="1" rIns="91425" wrap="square" tIns="91425">
            <a:noAutofit/>
          </a:bodyPr>
          <a:lstStyle>
            <a:lvl1pPr lvl="0">
              <a:lnSpc>
                <a:spcPct val="90000"/>
              </a:lnSpc>
              <a:spcBef>
                <a:spcPts val="0"/>
              </a:spcBef>
              <a:spcAft>
                <a:spcPts val="0"/>
              </a:spcAft>
              <a:buNone/>
              <a:defRPr sz="1100">
                <a:solidFill>
                  <a:schemeClr val="accent1"/>
                </a:solidFill>
                <a:latin typeface="DM Sans Light"/>
                <a:ea typeface="DM Sans Light"/>
                <a:cs typeface="DM Sans Light"/>
                <a:sym typeface="DM Sans Light"/>
              </a:defRPr>
            </a:lvl1pPr>
            <a:lvl2pPr lvl="1">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2pPr>
            <a:lvl3pPr lvl="2">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3pPr>
            <a:lvl4pPr lvl="3">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4pPr>
            <a:lvl5pPr lvl="4">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5pPr>
            <a:lvl6pPr lvl="5">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6pPr>
            <a:lvl7pPr lvl="6">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7pPr>
            <a:lvl8pPr lvl="7">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8pPr>
            <a:lvl9pPr lvl="8">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9pPr>
          </a:lstStyle>
          <a:p/>
        </p:txBody>
      </p:sp>
      <p:sp>
        <p:nvSpPr>
          <p:cNvPr id="101" name="Google Shape;101;p9"/>
          <p:cNvSpPr/>
          <p:nvPr>
            <p:ph idx="15" type="pic"/>
          </p:nvPr>
        </p:nvSpPr>
        <p:spPr>
          <a:xfrm>
            <a:off x="4618800" y="1457950"/>
            <a:ext cx="1023900" cy="1536300"/>
          </a:xfrm>
          <a:prstGeom prst="roundRect">
            <a:avLst>
              <a:gd fmla="val 17439" name="adj"/>
            </a:avLst>
          </a:prstGeom>
          <a:noFill/>
          <a:ln>
            <a:noFill/>
          </a:ln>
        </p:spPr>
      </p:sp>
      <p:sp>
        <p:nvSpPr>
          <p:cNvPr id="102" name="Google Shape;102;p9"/>
          <p:cNvSpPr txBox="1"/>
          <p:nvPr>
            <p:ph idx="16" type="body"/>
          </p:nvPr>
        </p:nvSpPr>
        <p:spPr>
          <a:xfrm>
            <a:off x="4618800" y="3939125"/>
            <a:ext cx="1785300" cy="744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103" name="Google Shape;103;p9"/>
          <p:cNvSpPr txBox="1"/>
          <p:nvPr>
            <p:ph idx="17" type="subTitle"/>
          </p:nvPr>
        </p:nvSpPr>
        <p:spPr>
          <a:xfrm>
            <a:off x="6796750" y="3337800"/>
            <a:ext cx="2118600" cy="345000"/>
          </a:xfrm>
          <a:prstGeom prst="rect">
            <a:avLst/>
          </a:prstGeom>
        </p:spPr>
        <p:txBody>
          <a:bodyPr anchorCtr="0" anchor="b" bIns="91425" lIns="0" spcFirstLastPara="1" rIns="91425" wrap="square" tIns="91425">
            <a:noAutofit/>
          </a:bodyPr>
          <a:lstStyle>
            <a:lvl1pPr lvl="0">
              <a:lnSpc>
                <a:spcPct val="90000"/>
              </a:lnSpc>
              <a:spcBef>
                <a:spcPts val="0"/>
              </a:spcBef>
              <a:spcAft>
                <a:spcPts val="0"/>
              </a:spcAft>
              <a:buNone/>
              <a:defRPr/>
            </a:lvl1pPr>
            <a:lvl2pPr lvl="1">
              <a:lnSpc>
                <a:spcPct val="90000"/>
              </a:lnSpc>
              <a:spcBef>
                <a:spcPts val="0"/>
              </a:spcBef>
              <a:spcAft>
                <a:spcPts val="0"/>
              </a:spcAft>
              <a:buClr>
                <a:schemeClr val="lt1"/>
              </a:buClr>
              <a:buSzPts val="1800"/>
              <a:buFont typeface="Forum"/>
              <a:buNone/>
              <a:defRPr sz="1800">
                <a:latin typeface="Forum"/>
                <a:ea typeface="Forum"/>
                <a:cs typeface="Forum"/>
                <a:sym typeface="Forum"/>
              </a:defRPr>
            </a:lvl2pPr>
            <a:lvl3pPr lvl="2">
              <a:lnSpc>
                <a:spcPct val="90000"/>
              </a:lnSpc>
              <a:spcBef>
                <a:spcPts val="0"/>
              </a:spcBef>
              <a:spcAft>
                <a:spcPts val="0"/>
              </a:spcAft>
              <a:buClr>
                <a:schemeClr val="lt1"/>
              </a:buClr>
              <a:buSzPts val="1800"/>
              <a:buFont typeface="Forum"/>
              <a:buNone/>
              <a:defRPr sz="1800">
                <a:latin typeface="Forum"/>
                <a:ea typeface="Forum"/>
                <a:cs typeface="Forum"/>
                <a:sym typeface="Forum"/>
              </a:defRPr>
            </a:lvl3pPr>
            <a:lvl4pPr lvl="3">
              <a:lnSpc>
                <a:spcPct val="90000"/>
              </a:lnSpc>
              <a:spcBef>
                <a:spcPts val="0"/>
              </a:spcBef>
              <a:spcAft>
                <a:spcPts val="0"/>
              </a:spcAft>
              <a:buClr>
                <a:schemeClr val="lt1"/>
              </a:buClr>
              <a:buSzPts val="1800"/>
              <a:buFont typeface="Forum"/>
              <a:buNone/>
              <a:defRPr sz="1800">
                <a:latin typeface="Forum"/>
                <a:ea typeface="Forum"/>
                <a:cs typeface="Forum"/>
                <a:sym typeface="Forum"/>
              </a:defRPr>
            </a:lvl4pPr>
            <a:lvl5pPr lvl="4">
              <a:lnSpc>
                <a:spcPct val="90000"/>
              </a:lnSpc>
              <a:spcBef>
                <a:spcPts val="0"/>
              </a:spcBef>
              <a:spcAft>
                <a:spcPts val="0"/>
              </a:spcAft>
              <a:buClr>
                <a:schemeClr val="lt1"/>
              </a:buClr>
              <a:buSzPts val="1800"/>
              <a:buFont typeface="Forum"/>
              <a:buNone/>
              <a:defRPr sz="1800">
                <a:latin typeface="Forum"/>
                <a:ea typeface="Forum"/>
                <a:cs typeface="Forum"/>
                <a:sym typeface="Forum"/>
              </a:defRPr>
            </a:lvl5pPr>
            <a:lvl6pPr lvl="5">
              <a:lnSpc>
                <a:spcPct val="90000"/>
              </a:lnSpc>
              <a:spcBef>
                <a:spcPts val="0"/>
              </a:spcBef>
              <a:spcAft>
                <a:spcPts val="0"/>
              </a:spcAft>
              <a:buClr>
                <a:schemeClr val="lt1"/>
              </a:buClr>
              <a:buSzPts val="1800"/>
              <a:buFont typeface="Forum"/>
              <a:buNone/>
              <a:defRPr sz="1800">
                <a:latin typeface="Forum"/>
                <a:ea typeface="Forum"/>
                <a:cs typeface="Forum"/>
                <a:sym typeface="Forum"/>
              </a:defRPr>
            </a:lvl6pPr>
            <a:lvl7pPr lvl="6">
              <a:lnSpc>
                <a:spcPct val="90000"/>
              </a:lnSpc>
              <a:spcBef>
                <a:spcPts val="0"/>
              </a:spcBef>
              <a:spcAft>
                <a:spcPts val="0"/>
              </a:spcAft>
              <a:buClr>
                <a:schemeClr val="lt1"/>
              </a:buClr>
              <a:buSzPts val="1800"/>
              <a:buFont typeface="Forum"/>
              <a:buNone/>
              <a:defRPr sz="1800">
                <a:latin typeface="Forum"/>
                <a:ea typeface="Forum"/>
                <a:cs typeface="Forum"/>
                <a:sym typeface="Forum"/>
              </a:defRPr>
            </a:lvl7pPr>
            <a:lvl8pPr lvl="7">
              <a:lnSpc>
                <a:spcPct val="90000"/>
              </a:lnSpc>
              <a:spcBef>
                <a:spcPts val="0"/>
              </a:spcBef>
              <a:spcAft>
                <a:spcPts val="0"/>
              </a:spcAft>
              <a:buClr>
                <a:schemeClr val="lt1"/>
              </a:buClr>
              <a:buSzPts val="1800"/>
              <a:buFont typeface="Forum"/>
              <a:buNone/>
              <a:defRPr sz="1800">
                <a:latin typeface="Forum"/>
                <a:ea typeface="Forum"/>
                <a:cs typeface="Forum"/>
                <a:sym typeface="Forum"/>
              </a:defRPr>
            </a:lvl8pPr>
            <a:lvl9pPr lvl="8">
              <a:lnSpc>
                <a:spcPct val="90000"/>
              </a:lnSpc>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104" name="Google Shape;104;p9"/>
          <p:cNvSpPr txBox="1"/>
          <p:nvPr>
            <p:ph idx="18" type="subTitle"/>
          </p:nvPr>
        </p:nvSpPr>
        <p:spPr>
          <a:xfrm>
            <a:off x="6796750" y="3547550"/>
            <a:ext cx="2118600" cy="345000"/>
          </a:xfrm>
          <a:prstGeom prst="rect">
            <a:avLst/>
          </a:prstGeom>
        </p:spPr>
        <p:txBody>
          <a:bodyPr anchorCtr="0" anchor="t" bIns="91425" lIns="0" spcFirstLastPara="1" rIns="91425" wrap="square" tIns="91425">
            <a:noAutofit/>
          </a:bodyPr>
          <a:lstStyle>
            <a:lvl1pPr lvl="0">
              <a:lnSpc>
                <a:spcPct val="90000"/>
              </a:lnSpc>
              <a:spcBef>
                <a:spcPts val="0"/>
              </a:spcBef>
              <a:spcAft>
                <a:spcPts val="0"/>
              </a:spcAft>
              <a:buNone/>
              <a:defRPr sz="1100">
                <a:solidFill>
                  <a:schemeClr val="accent1"/>
                </a:solidFill>
                <a:latin typeface="DM Sans Light"/>
                <a:ea typeface="DM Sans Light"/>
                <a:cs typeface="DM Sans Light"/>
                <a:sym typeface="DM Sans Light"/>
              </a:defRPr>
            </a:lvl1pPr>
            <a:lvl2pPr lvl="1">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2pPr>
            <a:lvl3pPr lvl="2">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3pPr>
            <a:lvl4pPr lvl="3">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4pPr>
            <a:lvl5pPr lvl="4">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5pPr>
            <a:lvl6pPr lvl="5">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6pPr>
            <a:lvl7pPr lvl="6">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7pPr>
            <a:lvl8pPr lvl="7">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8pPr>
            <a:lvl9pPr lvl="8">
              <a:lnSpc>
                <a:spcPct val="90000"/>
              </a:lnSpc>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9pPr>
          </a:lstStyle>
          <a:p/>
        </p:txBody>
      </p:sp>
      <p:sp>
        <p:nvSpPr>
          <p:cNvPr id="105" name="Google Shape;105;p9"/>
          <p:cNvSpPr/>
          <p:nvPr>
            <p:ph idx="19" type="pic"/>
          </p:nvPr>
        </p:nvSpPr>
        <p:spPr>
          <a:xfrm>
            <a:off x="6796738" y="1457950"/>
            <a:ext cx="1023900" cy="1536300"/>
          </a:xfrm>
          <a:prstGeom prst="roundRect">
            <a:avLst>
              <a:gd fmla="val 17439" name="adj"/>
            </a:avLst>
          </a:prstGeom>
          <a:noFill/>
          <a:ln>
            <a:noFill/>
          </a:ln>
        </p:spPr>
      </p:sp>
      <p:sp>
        <p:nvSpPr>
          <p:cNvPr id="106" name="Google Shape;106;p9"/>
          <p:cNvSpPr txBox="1"/>
          <p:nvPr>
            <p:ph idx="20" type="body"/>
          </p:nvPr>
        </p:nvSpPr>
        <p:spPr>
          <a:xfrm>
            <a:off x="6796750" y="3939125"/>
            <a:ext cx="1785300" cy="744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a:lvl1pPr>
            <a:lvl2pPr indent="-292100" lvl="1" marL="914400">
              <a:spcBef>
                <a:spcPts val="0"/>
              </a:spcBef>
              <a:spcAft>
                <a:spcPts val="0"/>
              </a:spcAft>
              <a:buClr>
                <a:schemeClr val="lt1"/>
              </a:buClr>
              <a:buSzPts val="1000"/>
              <a:buFont typeface="DM Sans"/>
              <a:buChar char="○"/>
              <a:defRPr/>
            </a:lvl2pPr>
            <a:lvl3pPr indent="-292100" lvl="2" marL="1371600">
              <a:spcBef>
                <a:spcPts val="0"/>
              </a:spcBef>
              <a:spcAft>
                <a:spcPts val="0"/>
              </a:spcAft>
              <a:buClr>
                <a:schemeClr val="lt1"/>
              </a:buClr>
              <a:buSzPts val="1000"/>
              <a:buFont typeface="DM Sans"/>
              <a:buChar char="■"/>
              <a:defRPr/>
            </a:lvl3pPr>
            <a:lvl4pPr indent="-292100" lvl="3" marL="1828800">
              <a:spcBef>
                <a:spcPts val="0"/>
              </a:spcBef>
              <a:spcAft>
                <a:spcPts val="0"/>
              </a:spcAft>
              <a:buClr>
                <a:schemeClr val="lt1"/>
              </a:buClr>
              <a:buSzPts val="1000"/>
              <a:buFont typeface="DM Sans"/>
              <a:buChar char="●"/>
              <a:defRPr/>
            </a:lvl4pPr>
            <a:lvl5pPr indent="-292100" lvl="4" marL="2286000">
              <a:spcBef>
                <a:spcPts val="0"/>
              </a:spcBef>
              <a:spcAft>
                <a:spcPts val="0"/>
              </a:spcAft>
              <a:buClr>
                <a:schemeClr val="lt1"/>
              </a:buClr>
              <a:buSzPts val="1000"/>
              <a:buFont typeface="DM Sans"/>
              <a:buChar char="○"/>
              <a:defRPr/>
            </a:lvl5pPr>
            <a:lvl6pPr indent="-292100" lvl="5" marL="2743200">
              <a:spcBef>
                <a:spcPts val="0"/>
              </a:spcBef>
              <a:spcAft>
                <a:spcPts val="0"/>
              </a:spcAft>
              <a:buClr>
                <a:schemeClr val="lt1"/>
              </a:buClr>
              <a:buSzPts val="1000"/>
              <a:buFont typeface="DM Sans"/>
              <a:buChar char="■"/>
              <a:defRPr/>
            </a:lvl6pPr>
            <a:lvl7pPr indent="-292100" lvl="6" marL="3200400">
              <a:spcBef>
                <a:spcPts val="0"/>
              </a:spcBef>
              <a:spcAft>
                <a:spcPts val="0"/>
              </a:spcAft>
              <a:buClr>
                <a:schemeClr val="lt1"/>
              </a:buClr>
              <a:buSzPts val="1000"/>
              <a:buFont typeface="DM Sans"/>
              <a:buChar char="●"/>
              <a:defRPr/>
            </a:lvl7pPr>
            <a:lvl8pPr indent="-292100" lvl="7" marL="3657600">
              <a:spcBef>
                <a:spcPts val="0"/>
              </a:spcBef>
              <a:spcAft>
                <a:spcPts val="0"/>
              </a:spcAft>
              <a:buClr>
                <a:schemeClr val="lt1"/>
              </a:buClr>
              <a:buSzPts val="1000"/>
              <a:buFont typeface="DM Sans"/>
              <a:buChar char="○"/>
              <a:defRPr/>
            </a:lvl8pPr>
            <a:lvl9pPr indent="-292100" lvl="8" marL="4114800">
              <a:spcBef>
                <a:spcPts val="0"/>
              </a:spcBef>
              <a:spcAft>
                <a:spcPts val="0"/>
              </a:spcAft>
              <a:buClr>
                <a:schemeClr val="lt1"/>
              </a:buClr>
              <a:buSzPts val="1000"/>
              <a:buFont typeface="DM Sans"/>
              <a:buChar char="■"/>
              <a:defRPr/>
            </a:lvl9pPr>
          </a:lstStyle>
          <a:p/>
        </p:txBody>
      </p:sp>
      <p:sp>
        <p:nvSpPr>
          <p:cNvPr id="107" name="Google Shape;107;p9"/>
          <p:cNvSpPr txBox="1"/>
          <p:nvPr>
            <p:ph type="title"/>
          </p:nvPr>
        </p:nvSpPr>
        <p:spPr>
          <a:xfrm>
            <a:off x="228600" y="399325"/>
            <a:ext cx="3531300" cy="624600"/>
          </a:xfrm>
          <a:prstGeom prst="rect">
            <a:avLst/>
          </a:prstGeom>
        </p:spPr>
        <p:txBody>
          <a:bodyPr anchorCtr="0" anchor="t" bIns="0" lIns="0" spcFirstLastPara="1" rIns="91425" wrap="square" tIns="91425">
            <a:noAutofit/>
          </a:bodyPr>
          <a:lstStyle>
            <a:lvl1pPr lvl="0">
              <a:lnSpc>
                <a:spcPct val="60000"/>
              </a:lnSpc>
              <a:spcBef>
                <a:spcPts val="0"/>
              </a:spcBef>
              <a:spcAft>
                <a:spcPts val="0"/>
              </a:spcAft>
              <a:buClr>
                <a:schemeClr val="lt1"/>
              </a:buClr>
              <a:buSzPts val="3600"/>
              <a:buFont typeface="Forum"/>
              <a:buNone/>
              <a:defRPr sz="3600"/>
            </a:lvl1pPr>
            <a:lvl2pPr lvl="1">
              <a:lnSpc>
                <a:spcPct val="60000"/>
              </a:lnSpc>
              <a:spcBef>
                <a:spcPts val="0"/>
              </a:spcBef>
              <a:spcAft>
                <a:spcPts val="0"/>
              </a:spcAft>
              <a:buClr>
                <a:schemeClr val="lt1"/>
              </a:buClr>
              <a:buSzPts val="3600"/>
              <a:buFont typeface="Forum"/>
              <a:buNone/>
              <a:defRPr sz="3600">
                <a:latin typeface="Forum"/>
                <a:ea typeface="Forum"/>
                <a:cs typeface="Forum"/>
                <a:sym typeface="Forum"/>
              </a:defRPr>
            </a:lvl2pPr>
            <a:lvl3pPr lvl="2">
              <a:lnSpc>
                <a:spcPct val="60000"/>
              </a:lnSpc>
              <a:spcBef>
                <a:spcPts val="0"/>
              </a:spcBef>
              <a:spcAft>
                <a:spcPts val="0"/>
              </a:spcAft>
              <a:buClr>
                <a:schemeClr val="lt1"/>
              </a:buClr>
              <a:buSzPts val="3600"/>
              <a:buFont typeface="Forum"/>
              <a:buNone/>
              <a:defRPr sz="3600">
                <a:latin typeface="Forum"/>
                <a:ea typeface="Forum"/>
                <a:cs typeface="Forum"/>
                <a:sym typeface="Forum"/>
              </a:defRPr>
            </a:lvl3pPr>
            <a:lvl4pPr lvl="3">
              <a:lnSpc>
                <a:spcPct val="60000"/>
              </a:lnSpc>
              <a:spcBef>
                <a:spcPts val="0"/>
              </a:spcBef>
              <a:spcAft>
                <a:spcPts val="0"/>
              </a:spcAft>
              <a:buClr>
                <a:schemeClr val="lt1"/>
              </a:buClr>
              <a:buSzPts val="3600"/>
              <a:buFont typeface="Forum"/>
              <a:buNone/>
              <a:defRPr sz="3600">
                <a:latin typeface="Forum"/>
                <a:ea typeface="Forum"/>
                <a:cs typeface="Forum"/>
                <a:sym typeface="Forum"/>
              </a:defRPr>
            </a:lvl4pPr>
            <a:lvl5pPr lvl="4">
              <a:lnSpc>
                <a:spcPct val="60000"/>
              </a:lnSpc>
              <a:spcBef>
                <a:spcPts val="0"/>
              </a:spcBef>
              <a:spcAft>
                <a:spcPts val="0"/>
              </a:spcAft>
              <a:buClr>
                <a:schemeClr val="lt1"/>
              </a:buClr>
              <a:buSzPts val="3600"/>
              <a:buFont typeface="Forum"/>
              <a:buNone/>
              <a:defRPr sz="3600">
                <a:latin typeface="Forum"/>
                <a:ea typeface="Forum"/>
                <a:cs typeface="Forum"/>
                <a:sym typeface="Forum"/>
              </a:defRPr>
            </a:lvl5pPr>
            <a:lvl6pPr lvl="5">
              <a:lnSpc>
                <a:spcPct val="60000"/>
              </a:lnSpc>
              <a:spcBef>
                <a:spcPts val="0"/>
              </a:spcBef>
              <a:spcAft>
                <a:spcPts val="0"/>
              </a:spcAft>
              <a:buClr>
                <a:schemeClr val="lt1"/>
              </a:buClr>
              <a:buSzPts val="3600"/>
              <a:buFont typeface="Forum"/>
              <a:buNone/>
              <a:defRPr sz="3600">
                <a:latin typeface="Forum"/>
                <a:ea typeface="Forum"/>
                <a:cs typeface="Forum"/>
                <a:sym typeface="Forum"/>
              </a:defRPr>
            </a:lvl6pPr>
            <a:lvl7pPr lvl="6">
              <a:lnSpc>
                <a:spcPct val="60000"/>
              </a:lnSpc>
              <a:spcBef>
                <a:spcPts val="0"/>
              </a:spcBef>
              <a:spcAft>
                <a:spcPts val="0"/>
              </a:spcAft>
              <a:buClr>
                <a:schemeClr val="lt1"/>
              </a:buClr>
              <a:buSzPts val="3600"/>
              <a:buFont typeface="Forum"/>
              <a:buNone/>
              <a:defRPr sz="3600">
                <a:latin typeface="Forum"/>
                <a:ea typeface="Forum"/>
                <a:cs typeface="Forum"/>
                <a:sym typeface="Forum"/>
              </a:defRPr>
            </a:lvl7pPr>
            <a:lvl8pPr lvl="7">
              <a:lnSpc>
                <a:spcPct val="60000"/>
              </a:lnSpc>
              <a:spcBef>
                <a:spcPts val="0"/>
              </a:spcBef>
              <a:spcAft>
                <a:spcPts val="0"/>
              </a:spcAft>
              <a:buClr>
                <a:schemeClr val="lt1"/>
              </a:buClr>
              <a:buSzPts val="3600"/>
              <a:buFont typeface="Forum"/>
              <a:buNone/>
              <a:defRPr sz="3600">
                <a:latin typeface="Forum"/>
                <a:ea typeface="Forum"/>
                <a:cs typeface="Forum"/>
                <a:sym typeface="Forum"/>
              </a:defRPr>
            </a:lvl8pPr>
            <a:lvl9pPr lvl="8">
              <a:lnSpc>
                <a:spcPct val="60000"/>
              </a:lnSpc>
              <a:spcBef>
                <a:spcPts val="0"/>
              </a:spcBef>
              <a:spcAft>
                <a:spcPts val="0"/>
              </a:spcAft>
              <a:buClr>
                <a:schemeClr val="lt1"/>
              </a:buClr>
              <a:buSzPts val="3600"/>
              <a:buFont typeface="Forum"/>
              <a:buNone/>
              <a:defRPr sz="3600">
                <a:latin typeface="Forum"/>
                <a:ea typeface="Forum"/>
                <a:cs typeface="Forum"/>
                <a:sym typeface="Forum"/>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773" name="Shape 773"/>
        <p:cNvGrpSpPr/>
        <p:nvPr/>
      </p:nvGrpSpPr>
      <p:grpSpPr>
        <a:xfrm>
          <a:off x="0" y="0"/>
          <a:ext cx="0" cy="0"/>
          <a:chOff x="0" y="0"/>
          <a:chExt cx="0" cy="0"/>
        </a:xfrm>
      </p:grpSpPr>
      <p:sp>
        <p:nvSpPr>
          <p:cNvPr id="774" name="Google Shape;774;p82"/>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75" name="Google Shape;775;p82"/>
          <p:cNvSpPr txBox="1"/>
          <p:nvPr>
            <p:ph idx="1" type="body"/>
          </p:nvPr>
        </p:nvSpPr>
        <p:spPr>
          <a:xfrm>
            <a:off x="311700" y="1389600"/>
            <a:ext cx="2808000" cy="3179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776" name="Shape 776"/>
        <p:cNvGrpSpPr/>
        <p:nvPr/>
      </p:nvGrpSpPr>
      <p:grpSpPr>
        <a:xfrm>
          <a:off x="0" y="0"/>
          <a:ext cx="0" cy="0"/>
          <a:chOff x="0" y="0"/>
          <a:chExt cx="0" cy="0"/>
        </a:xfrm>
      </p:grpSpPr>
      <p:sp>
        <p:nvSpPr>
          <p:cNvPr id="777" name="Google Shape;777;p83"/>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778" name="Shape 778"/>
        <p:cNvGrpSpPr/>
        <p:nvPr/>
      </p:nvGrpSpPr>
      <p:grpSpPr>
        <a:xfrm>
          <a:off x="0" y="0"/>
          <a:ext cx="0" cy="0"/>
          <a:chOff x="0" y="0"/>
          <a:chExt cx="0" cy="0"/>
        </a:xfrm>
      </p:grpSpPr>
      <p:sp>
        <p:nvSpPr>
          <p:cNvPr id="779" name="Google Shape;779;p84"/>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80" name="Google Shape;780;p84"/>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781" name="Google Shape;781;p84"/>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82" name="Shape 782"/>
        <p:cNvGrpSpPr/>
        <p:nvPr/>
      </p:nvGrpSpPr>
      <p:grpSpPr>
        <a:xfrm>
          <a:off x="0" y="0"/>
          <a:ext cx="0" cy="0"/>
          <a:chOff x="0" y="0"/>
          <a:chExt cx="0" cy="0"/>
        </a:xfrm>
      </p:grpSpPr>
      <p:sp>
        <p:nvSpPr>
          <p:cNvPr id="783" name="Google Shape;783;p85"/>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84" name="Shape 784"/>
        <p:cNvGrpSpPr/>
        <p:nvPr/>
      </p:nvGrpSpPr>
      <p:grpSpPr>
        <a:xfrm>
          <a:off x="0" y="0"/>
          <a:ext cx="0" cy="0"/>
          <a:chOff x="0" y="0"/>
          <a:chExt cx="0" cy="0"/>
        </a:xfrm>
      </p:grpSpPr>
      <p:sp>
        <p:nvSpPr>
          <p:cNvPr id="785" name="Google Shape;785;p86"/>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6" name="Google Shape;786;p86"/>
          <p:cNvSpPr txBox="1"/>
          <p:nvPr>
            <p:ph idx="1" type="body"/>
          </p:nvPr>
        </p:nvSpPr>
        <p:spPr>
          <a:xfrm>
            <a:off x="311700" y="3152225"/>
            <a:ext cx="8520600" cy="13008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7" name="Shape 787"/>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88" name="Shape 788"/>
        <p:cNvGrpSpPr/>
        <p:nvPr/>
      </p:nvGrpSpPr>
      <p:grpSpPr>
        <a:xfrm>
          <a:off x="0" y="0"/>
          <a:ext cx="0" cy="0"/>
          <a:chOff x="0" y="0"/>
          <a:chExt cx="0" cy="0"/>
        </a:xfrm>
      </p:grpSpPr>
      <p:sp>
        <p:nvSpPr>
          <p:cNvPr id="789" name="Google Shape;789;p88"/>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790" name="Google Shape;790;p88"/>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1" name="Google Shape;791;p88"/>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2" name="Google Shape;792;p88"/>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3" name="Google Shape;793;p88"/>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4" name="Google Shape;794;p88"/>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5" name="Google Shape;795;p88"/>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796" name="Shape 796"/>
        <p:cNvGrpSpPr/>
        <p:nvPr/>
      </p:nvGrpSpPr>
      <p:grpSpPr>
        <a:xfrm>
          <a:off x="0" y="0"/>
          <a:ext cx="0" cy="0"/>
          <a:chOff x="0" y="0"/>
          <a:chExt cx="0" cy="0"/>
        </a:xfrm>
      </p:grpSpPr>
      <p:sp>
        <p:nvSpPr>
          <p:cNvPr id="797" name="Google Shape;797;p89"/>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798" name="Google Shape;798;p89"/>
          <p:cNvSpPr txBox="1"/>
          <p:nvPr>
            <p:ph idx="1" type="body"/>
          </p:nvPr>
        </p:nvSpPr>
        <p:spPr>
          <a:xfrm>
            <a:off x="311700" y="1152475"/>
            <a:ext cx="4473900" cy="34164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9" name="Google Shape;799;p8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00" name="Shape 800"/>
        <p:cNvGrpSpPr/>
        <p:nvPr/>
      </p:nvGrpSpPr>
      <p:grpSpPr>
        <a:xfrm>
          <a:off x="0" y="0"/>
          <a:ext cx="0" cy="0"/>
          <a:chOff x="0" y="0"/>
          <a:chExt cx="0" cy="0"/>
        </a:xfrm>
      </p:grpSpPr>
      <p:sp>
        <p:nvSpPr>
          <p:cNvPr id="801" name="Google Shape;801;p90"/>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02" name="Google Shape;802;p90"/>
          <p:cNvSpPr txBox="1"/>
          <p:nvPr>
            <p:ph idx="1" type="body"/>
          </p:nvPr>
        </p:nvSpPr>
        <p:spPr>
          <a:xfrm>
            <a:off x="48315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3" name="Google Shape;803;p90"/>
          <p:cNvSpPr txBox="1"/>
          <p:nvPr>
            <p:ph idx="2" type="body"/>
          </p:nvPr>
        </p:nvSpPr>
        <p:spPr>
          <a:xfrm>
            <a:off x="5048000" y="2237788"/>
            <a:ext cx="36198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4" name="Google Shape;804;p90"/>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5" name="Google Shape;805;p90"/>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06" name="Shape 806"/>
        <p:cNvGrpSpPr/>
        <p:nvPr/>
      </p:nvGrpSpPr>
      <p:grpSpPr>
        <a:xfrm>
          <a:off x="0" y="0"/>
          <a:ext cx="0" cy="0"/>
          <a:chOff x="0" y="0"/>
          <a:chExt cx="0" cy="0"/>
        </a:xfrm>
      </p:grpSpPr>
      <p:sp>
        <p:nvSpPr>
          <p:cNvPr id="807" name="Google Shape;807;p91"/>
          <p:cNvSpPr txBox="1"/>
          <p:nvPr>
            <p:ph idx="1" type="body"/>
          </p:nvPr>
        </p:nvSpPr>
        <p:spPr>
          <a:xfrm>
            <a:off x="4831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8" name="Google Shape;808;p91"/>
          <p:cNvSpPr txBox="1"/>
          <p:nvPr>
            <p:ph idx="2" type="body"/>
          </p:nvPr>
        </p:nvSpPr>
        <p:spPr>
          <a:xfrm>
            <a:off x="334772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09" name="Google Shape;809;p91"/>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10" name="Google Shape;810;p91"/>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1" name="Google Shape;811;p91"/>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2" name="Google Shape;812;p91"/>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3" name="Google Shape;813;p91"/>
          <p:cNvSpPr txBox="1"/>
          <p:nvPr>
            <p:ph idx="6" type="body"/>
          </p:nvPr>
        </p:nvSpPr>
        <p:spPr>
          <a:xfrm>
            <a:off x="6212275" y="2417500"/>
            <a:ext cx="2455500" cy="23736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Alt 1">
  <p:cSld name="CUSTOM_4">
    <p:spTree>
      <p:nvGrpSpPr>
        <p:cNvPr id="108" name="Shape 108"/>
        <p:cNvGrpSpPr/>
        <p:nvPr/>
      </p:nvGrpSpPr>
      <p:grpSpPr>
        <a:xfrm>
          <a:off x="0" y="0"/>
          <a:ext cx="0" cy="0"/>
          <a:chOff x="0" y="0"/>
          <a:chExt cx="0" cy="0"/>
        </a:xfrm>
      </p:grpSpPr>
      <p:sp>
        <p:nvSpPr>
          <p:cNvPr id="109" name="Google Shape;109;p10"/>
          <p:cNvSpPr txBox="1"/>
          <p:nvPr>
            <p:ph idx="1" type="subTitle"/>
          </p:nvPr>
        </p:nvSpPr>
        <p:spPr>
          <a:xfrm>
            <a:off x="228600" y="4891059"/>
            <a:ext cx="1475700" cy="1254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1pPr>
            <a:lvl2pPr lvl="1">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2pPr>
            <a:lvl3pPr lvl="2">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3pPr>
            <a:lvl4pPr lvl="3">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4pPr>
            <a:lvl5pPr lvl="4">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5pPr>
            <a:lvl6pPr lvl="5">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6pPr>
            <a:lvl7pPr lvl="6">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7pPr>
            <a:lvl8pPr lvl="7">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8pPr>
            <a:lvl9pPr lvl="8">
              <a:spcBef>
                <a:spcPts val="0"/>
              </a:spcBef>
              <a:spcAft>
                <a:spcPts val="0"/>
              </a:spcAft>
              <a:buClr>
                <a:schemeClr val="accent4"/>
              </a:buClr>
              <a:buSzPts val="700"/>
              <a:buFont typeface="DM Sans"/>
              <a:buNone/>
              <a:defRPr sz="700">
                <a:solidFill>
                  <a:schemeClr val="accent4"/>
                </a:solidFill>
                <a:latin typeface="DM Sans"/>
                <a:ea typeface="DM Sans"/>
                <a:cs typeface="DM Sans"/>
                <a:sym typeface="DM Sans"/>
              </a:defRPr>
            </a:lvl9pPr>
          </a:lstStyle>
          <a:p/>
        </p:txBody>
      </p:sp>
      <p:sp>
        <p:nvSpPr>
          <p:cNvPr id="110" name="Google Shape;110;p10"/>
          <p:cNvSpPr txBox="1"/>
          <p:nvPr>
            <p:ph idx="2" type="body"/>
          </p:nvPr>
        </p:nvSpPr>
        <p:spPr>
          <a:xfrm>
            <a:off x="6231000" y="3124025"/>
            <a:ext cx="2684400" cy="5079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accent1"/>
              </a:buClr>
              <a:buSzPts val="1000"/>
              <a:buFont typeface="DM Sans"/>
              <a:buChar char="●"/>
              <a:defRPr/>
            </a:lvl1pPr>
            <a:lvl2pPr indent="-292100" lvl="1" marL="914400">
              <a:lnSpc>
                <a:spcPct val="115000"/>
              </a:lnSpc>
              <a:spcBef>
                <a:spcPts val="0"/>
              </a:spcBef>
              <a:spcAft>
                <a:spcPts val="0"/>
              </a:spcAft>
              <a:buClr>
                <a:schemeClr val="lt1"/>
              </a:buClr>
              <a:buSzPts val="1000"/>
              <a:buFont typeface="DM Sans"/>
              <a:buChar char="○"/>
              <a:defRPr/>
            </a:lvl2pPr>
            <a:lvl3pPr indent="-292100" lvl="2" marL="1371600">
              <a:lnSpc>
                <a:spcPct val="115000"/>
              </a:lnSpc>
              <a:spcBef>
                <a:spcPts val="0"/>
              </a:spcBef>
              <a:spcAft>
                <a:spcPts val="0"/>
              </a:spcAft>
              <a:buClr>
                <a:schemeClr val="lt1"/>
              </a:buClr>
              <a:buSzPts val="1000"/>
              <a:buFont typeface="DM Sans"/>
              <a:buChar char="■"/>
              <a:defRPr/>
            </a:lvl3pPr>
            <a:lvl4pPr indent="-292100" lvl="3" marL="1828800">
              <a:lnSpc>
                <a:spcPct val="115000"/>
              </a:lnSpc>
              <a:spcBef>
                <a:spcPts val="0"/>
              </a:spcBef>
              <a:spcAft>
                <a:spcPts val="0"/>
              </a:spcAft>
              <a:buClr>
                <a:schemeClr val="lt1"/>
              </a:buClr>
              <a:buSzPts val="1000"/>
              <a:buFont typeface="DM Sans"/>
              <a:buChar char="●"/>
              <a:defRPr/>
            </a:lvl4pPr>
            <a:lvl5pPr indent="-292100" lvl="4" marL="2286000">
              <a:lnSpc>
                <a:spcPct val="115000"/>
              </a:lnSpc>
              <a:spcBef>
                <a:spcPts val="0"/>
              </a:spcBef>
              <a:spcAft>
                <a:spcPts val="0"/>
              </a:spcAft>
              <a:buClr>
                <a:schemeClr val="lt1"/>
              </a:buClr>
              <a:buSzPts val="1000"/>
              <a:buFont typeface="DM Sans"/>
              <a:buChar char="○"/>
              <a:defRPr/>
            </a:lvl5pPr>
            <a:lvl6pPr indent="-292100" lvl="5" marL="2743200">
              <a:lnSpc>
                <a:spcPct val="115000"/>
              </a:lnSpc>
              <a:spcBef>
                <a:spcPts val="0"/>
              </a:spcBef>
              <a:spcAft>
                <a:spcPts val="0"/>
              </a:spcAft>
              <a:buClr>
                <a:schemeClr val="lt1"/>
              </a:buClr>
              <a:buSzPts val="1000"/>
              <a:buFont typeface="DM Sans"/>
              <a:buChar char="■"/>
              <a:defRPr/>
            </a:lvl6pPr>
            <a:lvl7pPr indent="-292100" lvl="6" marL="3200400">
              <a:lnSpc>
                <a:spcPct val="115000"/>
              </a:lnSpc>
              <a:spcBef>
                <a:spcPts val="0"/>
              </a:spcBef>
              <a:spcAft>
                <a:spcPts val="0"/>
              </a:spcAft>
              <a:buClr>
                <a:schemeClr val="lt1"/>
              </a:buClr>
              <a:buSzPts val="1000"/>
              <a:buFont typeface="DM Sans"/>
              <a:buChar char="●"/>
              <a:defRPr/>
            </a:lvl7pPr>
            <a:lvl8pPr indent="-292100" lvl="7" marL="3657600">
              <a:lnSpc>
                <a:spcPct val="115000"/>
              </a:lnSpc>
              <a:spcBef>
                <a:spcPts val="0"/>
              </a:spcBef>
              <a:spcAft>
                <a:spcPts val="0"/>
              </a:spcAft>
              <a:buClr>
                <a:schemeClr val="lt1"/>
              </a:buClr>
              <a:buSzPts val="1000"/>
              <a:buFont typeface="DM Sans"/>
              <a:buChar char="○"/>
              <a:defRPr/>
            </a:lvl8pPr>
            <a:lvl9pPr indent="-292100" lvl="8" marL="4114800">
              <a:lnSpc>
                <a:spcPct val="115000"/>
              </a:lnSpc>
              <a:spcBef>
                <a:spcPts val="0"/>
              </a:spcBef>
              <a:spcAft>
                <a:spcPts val="0"/>
              </a:spcAft>
              <a:buClr>
                <a:schemeClr val="lt1"/>
              </a:buClr>
              <a:buSzPts val="1000"/>
              <a:buFont typeface="DM Sans"/>
              <a:buChar char="■"/>
              <a:defRPr/>
            </a:lvl9pPr>
          </a:lstStyle>
          <a:p/>
        </p:txBody>
      </p:sp>
      <p:sp>
        <p:nvSpPr>
          <p:cNvPr id="111" name="Google Shape;111;p10"/>
          <p:cNvSpPr txBox="1"/>
          <p:nvPr>
            <p:ph idx="3" type="body"/>
          </p:nvPr>
        </p:nvSpPr>
        <p:spPr>
          <a:xfrm>
            <a:off x="6231000" y="4241250"/>
            <a:ext cx="2751300" cy="5079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accent1"/>
              </a:buClr>
              <a:buSzPts val="1000"/>
              <a:buFont typeface="DM Sans"/>
              <a:buChar char="●"/>
              <a:defRPr/>
            </a:lvl1pPr>
            <a:lvl2pPr indent="-292100" lvl="1" marL="914400">
              <a:lnSpc>
                <a:spcPct val="115000"/>
              </a:lnSpc>
              <a:spcBef>
                <a:spcPts val="0"/>
              </a:spcBef>
              <a:spcAft>
                <a:spcPts val="0"/>
              </a:spcAft>
              <a:buClr>
                <a:schemeClr val="lt1"/>
              </a:buClr>
              <a:buSzPts val="1000"/>
              <a:buFont typeface="DM Sans"/>
              <a:buChar char="○"/>
              <a:defRPr/>
            </a:lvl2pPr>
            <a:lvl3pPr indent="-292100" lvl="2" marL="1371600">
              <a:lnSpc>
                <a:spcPct val="115000"/>
              </a:lnSpc>
              <a:spcBef>
                <a:spcPts val="0"/>
              </a:spcBef>
              <a:spcAft>
                <a:spcPts val="0"/>
              </a:spcAft>
              <a:buClr>
                <a:schemeClr val="lt1"/>
              </a:buClr>
              <a:buSzPts val="1000"/>
              <a:buFont typeface="DM Sans"/>
              <a:buChar char="■"/>
              <a:defRPr/>
            </a:lvl3pPr>
            <a:lvl4pPr indent="-292100" lvl="3" marL="1828800">
              <a:lnSpc>
                <a:spcPct val="115000"/>
              </a:lnSpc>
              <a:spcBef>
                <a:spcPts val="0"/>
              </a:spcBef>
              <a:spcAft>
                <a:spcPts val="0"/>
              </a:spcAft>
              <a:buClr>
                <a:schemeClr val="lt1"/>
              </a:buClr>
              <a:buSzPts val="1000"/>
              <a:buFont typeface="DM Sans"/>
              <a:buChar char="●"/>
              <a:defRPr/>
            </a:lvl4pPr>
            <a:lvl5pPr indent="-292100" lvl="4" marL="2286000">
              <a:lnSpc>
                <a:spcPct val="115000"/>
              </a:lnSpc>
              <a:spcBef>
                <a:spcPts val="0"/>
              </a:spcBef>
              <a:spcAft>
                <a:spcPts val="0"/>
              </a:spcAft>
              <a:buClr>
                <a:schemeClr val="lt1"/>
              </a:buClr>
              <a:buSzPts val="1000"/>
              <a:buFont typeface="DM Sans"/>
              <a:buChar char="○"/>
              <a:defRPr/>
            </a:lvl5pPr>
            <a:lvl6pPr indent="-292100" lvl="5" marL="2743200">
              <a:lnSpc>
                <a:spcPct val="115000"/>
              </a:lnSpc>
              <a:spcBef>
                <a:spcPts val="0"/>
              </a:spcBef>
              <a:spcAft>
                <a:spcPts val="0"/>
              </a:spcAft>
              <a:buClr>
                <a:schemeClr val="lt1"/>
              </a:buClr>
              <a:buSzPts val="1000"/>
              <a:buFont typeface="DM Sans"/>
              <a:buChar char="■"/>
              <a:defRPr/>
            </a:lvl6pPr>
            <a:lvl7pPr indent="-292100" lvl="6" marL="3200400">
              <a:lnSpc>
                <a:spcPct val="115000"/>
              </a:lnSpc>
              <a:spcBef>
                <a:spcPts val="0"/>
              </a:spcBef>
              <a:spcAft>
                <a:spcPts val="0"/>
              </a:spcAft>
              <a:buClr>
                <a:schemeClr val="lt1"/>
              </a:buClr>
              <a:buSzPts val="1000"/>
              <a:buFont typeface="DM Sans"/>
              <a:buChar char="●"/>
              <a:defRPr/>
            </a:lvl7pPr>
            <a:lvl8pPr indent="-292100" lvl="7" marL="3657600">
              <a:lnSpc>
                <a:spcPct val="115000"/>
              </a:lnSpc>
              <a:spcBef>
                <a:spcPts val="0"/>
              </a:spcBef>
              <a:spcAft>
                <a:spcPts val="0"/>
              </a:spcAft>
              <a:buClr>
                <a:schemeClr val="lt1"/>
              </a:buClr>
              <a:buSzPts val="1000"/>
              <a:buFont typeface="DM Sans"/>
              <a:buChar char="○"/>
              <a:defRPr/>
            </a:lvl8pPr>
            <a:lvl9pPr indent="-292100" lvl="8" marL="4114800">
              <a:lnSpc>
                <a:spcPct val="115000"/>
              </a:lnSpc>
              <a:spcBef>
                <a:spcPts val="0"/>
              </a:spcBef>
              <a:spcAft>
                <a:spcPts val="0"/>
              </a:spcAft>
              <a:buClr>
                <a:schemeClr val="lt1"/>
              </a:buClr>
              <a:buSzPts val="1000"/>
              <a:buFont typeface="DM Sans"/>
              <a:buChar char="■"/>
              <a:defRPr/>
            </a:lvl9pPr>
          </a:lstStyle>
          <a:p/>
        </p:txBody>
      </p:sp>
      <p:sp>
        <p:nvSpPr>
          <p:cNvPr id="112" name="Google Shape;112;p10"/>
          <p:cNvSpPr txBox="1"/>
          <p:nvPr>
            <p:ph idx="4" type="subTitle"/>
          </p:nvPr>
        </p:nvSpPr>
        <p:spPr>
          <a:xfrm>
            <a:off x="6231000" y="3897900"/>
            <a:ext cx="2913000" cy="246300"/>
          </a:xfrm>
          <a:prstGeom prst="rect">
            <a:avLst/>
          </a:prstGeom>
        </p:spPr>
        <p:txBody>
          <a:bodyPr anchorCtr="0" anchor="t"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13" name="Google Shape;113;p10"/>
          <p:cNvSpPr txBox="1"/>
          <p:nvPr>
            <p:ph idx="5" type="subTitle"/>
          </p:nvPr>
        </p:nvSpPr>
        <p:spPr>
          <a:xfrm>
            <a:off x="6231000" y="2780875"/>
            <a:ext cx="2913000" cy="246300"/>
          </a:xfrm>
          <a:prstGeom prst="rect">
            <a:avLst/>
          </a:prstGeom>
        </p:spPr>
        <p:txBody>
          <a:bodyPr anchorCtr="0" anchor="t"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14" name="Google Shape;114;p10"/>
          <p:cNvSpPr txBox="1"/>
          <p:nvPr>
            <p:ph idx="6" type="subTitle"/>
          </p:nvPr>
        </p:nvSpPr>
        <p:spPr>
          <a:xfrm>
            <a:off x="6231000" y="1459700"/>
            <a:ext cx="2913000" cy="246300"/>
          </a:xfrm>
          <a:prstGeom prst="rect">
            <a:avLst/>
          </a:prstGeom>
        </p:spPr>
        <p:txBody>
          <a:bodyPr anchorCtr="0" anchor="t" bIns="0" lIns="0" spcFirstLastPara="1" rIns="91425"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2pPr>
            <a:lvl3pPr lvl="2">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3pPr>
            <a:lvl4pPr lvl="3">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4pPr>
            <a:lvl5pPr lvl="4">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5pPr>
            <a:lvl6pPr lvl="5">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6pPr>
            <a:lvl7pPr lvl="6">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7pPr>
            <a:lvl8pPr lvl="7">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8pPr>
            <a:lvl9pPr lvl="8">
              <a:spcBef>
                <a:spcPts val="0"/>
              </a:spcBef>
              <a:spcAft>
                <a:spcPts val="0"/>
              </a:spcAft>
              <a:buClr>
                <a:schemeClr val="accent1"/>
              </a:buClr>
              <a:buSzPts val="1600"/>
              <a:buFont typeface="Forum"/>
              <a:buNone/>
              <a:defRPr sz="1600">
                <a:solidFill>
                  <a:schemeClr val="accent1"/>
                </a:solidFill>
                <a:latin typeface="Forum"/>
                <a:ea typeface="Forum"/>
                <a:cs typeface="Forum"/>
                <a:sym typeface="Forum"/>
              </a:defRPr>
            </a:lvl9pPr>
          </a:lstStyle>
          <a:p/>
        </p:txBody>
      </p:sp>
      <p:sp>
        <p:nvSpPr>
          <p:cNvPr id="115" name="Google Shape;115;p10"/>
          <p:cNvSpPr txBox="1"/>
          <p:nvPr>
            <p:ph idx="7" type="subTitle"/>
          </p:nvPr>
        </p:nvSpPr>
        <p:spPr>
          <a:xfrm>
            <a:off x="2872500" y="3328000"/>
            <a:ext cx="2834700" cy="326400"/>
          </a:xfrm>
          <a:prstGeom prst="rect">
            <a:avLst/>
          </a:prstGeom>
        </p:spPr>
        <p:txBody>
          <a:bodyPr anchorCtr="0" anchor="t" bIns="91425" lIns="0" spcFirstLastPara="1" rIns="0" wrap="square" tIns="0">
            <a:noAutofit/>
          </a:bodyPr>
          <a:lstStyle>
            <a:lvl1pPr lvl="0">
              <a:spcBef>
                <a:spcPts val="0"/>
              </a:spcBef>
              <a:spcAft>
                <a:spcPts val="0"/>
              </a:spcAft>
              <a:buClr>
                <a:schemeClr val="accent1"/>
              </a:buClr>
              <a:buSzPts val="1600"/>
              <a:buFont typeface="Forum"/>
              <a:buNone/>
              <a:defRPr sz="1600">
                <a:solidFill>
                  <a:schemeClr val="accent1"/>
                </a:solidFill>
              </a:defRPr>
            </a:lvl1pPr>
            <a:lvl2pPr lvl="1">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2pPr>
            <a:lvl3pPr lvl="2">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3pPr>
            <a:lvl4pPr lvl="3">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4pPr>
            <a:lvl5pPr lvl="4">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5pPr>
            <a:lvl6pPr lvl="5">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6pPr>
            <a:lvl7pPr lvl="6">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7pPr>
            <a:lvl8pPr lvl="7">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8pPr>
            <a:lvl9pPr lvl="8">
              <a:spcBef>
                <a:spcPts val="0"/>
              </a:spcBef>
              <a:spcAft>
                <a:spcPts val="0"/>
              </a:spcAft>
              <a:buClr>
                <a:schemeClr val="accent1"/>
              </a:buClr>
              <a:buSzPts val="1400"/>
              <a:buFont typeface="Forum"/>
              <a:buNone/>
              <a:defRPr>
                <a:solidFill>
                  <a:schemeClr val="accent1"/>
                </a:solidFill>
                <a:latin typeface="Forum"/>
                <a:ea typeface="Forum"/>
                <a:cs typeface="Forum"/>
                <a:sym typeface="Forum"/>
              </a:defRPr>
            </a:lvl9pPr>
          </a:lstStyle>
          <a:p/>
        </p:txBody>
      </p:sp>
      <p:sp>
        <p:nvSpPr>
          <p:cNvPr id="116" name="Google Shape;116;p10"/>
          <p:cNvSpPr txBox="1"/>
          <p:nvPr>
            <p:ph type="title"/>
          </p:nvPr>
        </p:nvSpPr>
        <p:spPr>
          <a:xfrm>
            <a:off x="228600" y="399332"/>
            <a:ext cx="2834700" cy="612000"/>
          </a:xfrm>
          <a:prstGeom prst="rect">
            <a:avLst/>
          </a:prstGeom>
        </p:spPr>
        <p:txBody>
          <a:bodyPr anchorCtr="0" anchor="t" bIns="0" lIns="0" spcFirstLastPara="1" rIns="91425" wrap="square" tIns="91425">
            <a:noAutofit/>
          </a:bodyPr>
          <a:lstStyle>
            <a:lvl1pPr lvl="0">
              <a:lnSpc>
                <a:spcPct val="60000"/>
              </a:lnSpc>
              <a:spcBef>
                <a:spcPts val="0"/>
              </a:spcBef>
              <a:spcAft>
                <a:spcPts val="0"/>
              </a:spcAft>
              <a:buClr>
                <a:schemeClr val="lt1"/>
              </a:buClr>
              <a:buSzPts val="2800"/>
              <a:buFont typeface="Forum"/>
              <a:buNone/>
              <a:defRPr sz="2800"/>
            </a:lvl1pPr>
            <a:lvl2pPr lvl="1">
              <a:lnSpc>
                <a:spcPct val="60000"/>
              </a:lnSpc>
              <a:spcBef>
                <a:spcPts val="0"/>
              </a:spcBef>
              <a:spcAft>
                <a:spcPts val="0"/>
              </a:spcAft>
              <a:buClr>
                <a:schemeClr val="lt1"/>
              </a:buClr>
              <a:buSzPts val="1400"/>
              <a:buFont typeface="Forum"/>
              <a:buNone/>
              <a:defRPr>
                <a:latin typeface="Forum"/>
                <a:ea typeface="Forum"/>
                <a:cs typeface="Forum"/>
                <a:sym typeface="Forum"/>
              </a:defRPr>
            </a:lvl2pPr>
            <a:lvl3pPr lvl="2">
              <a:lnSpc>
                <a:spcPct val="60000"/>
              </a:lnSpc>
              <a:spcBef>
                <a:spcPts val="0"/>
              </a:spcBef>
              <a:spcAft>
                <a:spcPts val="0"/>
              </a:spcAft>
              <a:buClr>
                <a:schemeClr val="lt1"/>
              </a:buClr>
              <a:buSzPts val="1400"/>
              <a:buFont typeface="Forum"/>
              <a:buNone/>
              <a:defRPr>
                <a:latin typeface="Forum"/>
                <a:ea typeface="Forum"/>
                <a:cs typeface="Forum"/>
                <a:sym typeface="Forum"/>
              </a:defRPr>
            </a:lvl3pPr>
            <a:lvl4pPr lvl="3">
              <a:lnSpc>
                <a:spcPct val="60000"/>
              </a:lnSpc>
              <a:spcBef>
                <a:spcPts val="0"/>
              </a:spcBef>
              <a:spcAft>
                <a:spcPts val="0"/>
              </a:spcAft>
              <a:buClr>
                <a:schemeClr val="lt1"/>
              </a:buClr>
              <a:buSzPts val="1400"/>
              <a:buFont typeface="Forum"/>
              <a:buNone/>
              <a:defRPr>
                <a:latin typeface="Forum"/>
                <a:ea typeface="Forum"/>
                <a:cs typeface="Forum"/>
                <a:sym typeface="Forum"/>
              </a:defRPr>
            </a:lvl4pPr>
            <a:lvl5pPr lvl="4">
              <a:lnSpc>
                <a:spcPct val="60000"/>
              </a:lnSpc>
              <a:spcBef>
                <a:spcPts val="0"/>
              </a:spcBef>
              <a:spcAft>
                <a:spcPts val="0"/>
              </a:spcAft>
              <a:buClr>
                <a:schemeClr val="lt1"/>
              </a:buClr>
              <a:buSzPts val="1400"/>
              <a:buFont typeface="Forum"/>
              <a:buNone/>
              <a:defRPr>
                <a:latin typeface="Forum"/>
                <a:ea typeface="Forum"/>
                <a:cs typeface="Forum"/>
                <a:sym typeface="Forum"/>
              </a:defRPr>
            </a:lvl5pPr>
            <a:lvl6pPr lvl="5">
              <a:lnSpc>
                <a:spcPct val="60000"/>
              </a:lnSpc>
              <a:spcBef>
                <a:spcPts val="0"/>
              </a:spcBef>
              <a:spcAft>
                <a:spcPts val="0"/>
              </a:spcAft>
              <a:buClr>
                <a:schemeClr val="lt1"/>
              </a:buClr>
              <a:buSzPts val="1400"/>
              <a:buFont typeface="Forum"/>
              <a:buNone/>
              <a:defRPr>
                <a:latin typeface="Forum"/>
                <a:ea typeface="Forum"/>
                <a:cs typeface="Forum"/>
                <a:sym typeface="Forum"/>
              </a:defRPr>
            </a:lvl6pPr>
            <a:lvl7pPr lvl="6">
              <a:lnSpc>
                <a:spcPct val="60000"/>
              </a:lnSpc>
              <a:spcBef>
                <a:spcPts val="0"/>
              </a:spcBef>
              <a:spcAft>
                <a:spcPts val="0"/>
              </a:spcAft>
              <a:buClr>
                <a:schemeClr val="lt1"/>
              </a:buClr>
              <a:buSzPts val="1400"/>
              <a:buFont typeface="Forum"/>
              <a:buNone/>
              <a:defRPr>
                <a:latin typeface="Forum"/>
                <a:ea typeface="Forum"/>
                <a:cs typeface="Forum"/>
                <a:sym typeface="Forum"/>
              </a:defRPr>
            </a:lvl7pPr>
            <a:lvl8pPr lvl="7">
              <a:lnSpc>
                <a:spcPct val="60000"/>
              </a:lnSpc>
              <a:spcBef>
                <a:spcPts val="0"/>
              </a:spcBef>
              <a:spcAft>
                <a:spcPts val="0"/>
              </a:spcAft>
              <a:buClr>
                <a:schemeClr val="lt1"/>
              </a:buClr>
              <a:buSzPts val="1400"/>
              <a:buFont typeface="Forum"/>
              <a:buNone/>
              <a:defRPr>
                <a:latin typeface="Forum"/>
                <a:ea typeface="Forum"/>
                <a:cs typeface="Forum"/>
                <a:sym typeface="Forum"/>
              </a:defRPr>
            </a:lvl8pPr>
            <a:lvl9pPr lvl="8">
              <a:lnSpc>
                <a:spcPct val="60000"/>
              </a:lnSpc>
              <a:spcBef>
                <a:spcPts val="0"/>
              </a:spcBef>
              <a:spcAft>
                <a:spcPts val="0"/>
              </a:spcAft>
              <a:buClr>
                <a:schemeClr val="lt1"/>
              </a:buClr>
              <a:buSzPts val="1400"/>
              <a:buFont typeface="Forum"/>
              <a:buNone/>
              <a:defRPr>
                <a:latin typeface="Forum"/>
                <a:ea typeface="Forum"/>
                <a:cs typeface="Forum"/>
                <a:sym typeface="Forum"/>
              </a:defRPr>
            </a:lvl9pPr>
          </a:lstStyle>
          <a:p/>
        </p:txBody>
      </p:sp>
      <p:sp>
        <p:nvSpPr>
          <p:cNvPr id="117" name="Google Shape;117;p10"/>
          <p:cNvSpPr/>
          <p:nvPr>
            <p:ph idx="8" type="pic"/>
          </p:nvPr>
        </p:nvSpPr>
        <p:spPr>
          <a:xfrm>
            <a:off x="228450" y="1459775"/>
            <a:ext cx="2101200" cy="1438200"/>
          </a:xfrm>
          <a:prstGeom prst="roundRect">
            <a:avLst>
              <a:gd fmla="val 16667" name="adj"/>
            </a:avLst>
          </a:prstGeom>
          <a:noFill/>
          <a:ln>
            <a:noFill/>
          </a:ln>
        </p:spPr>
      </p:sp>
      <p:sp>
        <p:nvSpPr>
          <p:cNvPr id="118" name="Google Shape;118;p10"/>
          <p:cNvSpPr txBox="1"/>
          <p:nvPr>
            <p:ph idx="9" type="subTitle"/>
          </p:nvPr>
        </p:nvSpPr>
        <p:spPr>
          <a:xfrm>
            <a:off x="228450" y="3052975"/>
            <a:ext cx="10101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p:txBody>
      </p:sp>
      <p:sp>
        <p:nvSpPr>
          <p:cNvPr id="119" name="Google Shape;119;p10"/>
          <p:cNvSpPr txBox="1"/>
          <p:nvPr>
            <p:ph idx="13" type="subTitle"/>
          </p:nvPr>
        </p:nvSpPr>
        <p:spPr>
          <a:xfrm>
            <a:off x="228450" y="3350375"/>
            <a:ext cx="10101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p:txBody>
      </p:sp>
      <p:sp>
        <p:nvSpPr>
          <p:cNvPr id="120" name="Google Shape;120;p10"/>
          <p:cNvSpPr txBox="1"/>
          <p:nvPr>
            <p:ph idx="14" type="subTitle"/>
          </p:nvPr>
        </p:nvSpPr>
        <p:spPr>
          <a:xfrm>
            <a:off x="228450" y="3648065"/>
            <a:ext cx="10101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p:txBody>
      </p:sp>
      <p:sp>
        <p:nvSpPr>
          <p:cNvPr id="121" name="Google Shape;121;p10"/>
          <p:cNvSpPr txBox="1"/>
          <p:nvPr>
            <p:ph idx="15" type="subTitle"/>
          </p:nvPr>
        </p:nvSpPr>
        <p:spPr>
          <a:xfrm>
            <a:off x="228450" y="3945765"/>
            <a:ext cx="10101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p:txBody>
      </p:sp>
      <p:sp>
        <p:nvSpPr>
          <p:cNvPr id="122" name="Google Shape;122;p10"/>
          <p:cNvSpPr txBox="1"/>
          <p:nvPr>
            <p:ph idx="16" type="subTitle"/>
          </p:nvPr>
        </p:nvSpPr>
        <p:spPr>
          <a:xfrm>
            <a:off x="228450" y="4241899"/>
            <a:ext cx="10101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p:txBody>
      </p:sp>
      <p:sp>
        <p:nvSpPr>
          <p:cNvPr id="123" name="Google Shape;123;p10"/>
          <p:cNvSpPr txBox="1"/>
          <p:nvPr>
            <p:ph idx="17" type="subTitle"/>
          </p:nvPr>
        </p:nvSpPr>
        <p:spPr>
          <a:xfrm>
            <a:off x="228450" y="4540679"/>
            <a:ext cx="10101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1000"/>
              <a:buFont typeface="Forum"/>
              <a:buNone/>
              <a:defRPr sz="1000"/>
            </a:lvl1pPr>
            <a:lvl2pPr lvl="1">
              <a:spcBef>
                <a:spcPts val="0"/>
              </a:spcBef>
              <a:spcAft>
                <a:spcPts val="0"/>
              </a:spcAft>
              <a:buClr>
                <a:schemeClr val="lt1"/>
              </a:buClr>
              <a:buSzPts val="1000"/>
              <a:buFont typeface="Forum"/>
              <a:buNone/>
              <a:defRPr sz="1000">
                <a:latin typeface="Forum"/>
                <a:ea typeface="Forum"/>
                <a:cs typeface="Forum"/>
                <a:sym typeface="Forum"/>
              </a:defRPr>
            </a:lvl2pPr>
            <a:lvl3pPr lvl="2">
              <a:spcBef>
                <a:spcPts val="0"/>
              </a:spcBef>
              <a:spcAft>
                <a:spcPts val="0"/>
              </a:spcAft>
              <a:buClr>
                <a:schemeClr val="lt1"/>
              </a:buClr>
              <a:buSzPts val="1000"/>
              <a:buFont typeface="Forum"/>
              <a:buNone/>
              <a:defRPr sz="1000">
                <a:latin typeface="Forum"/>
                <a:ea typeface="Forum"/>
                <a:cs typeface="Forum"/>
                <a:sym typeface="Forum"/>
              </a:defRPr>
            </a:lvl3pPr>
            <a:lvl4pPr lvl="3">
              <a:spcBef>
                <a:spcPts val="0"/>
              </a:spcBef>
              <a:spcAft>
                <a:spcPts val="0"/>
              </a:spcAft>
              <a:buClr>
                <a:schemeClr val="lt1"/>
              </a:buClr>
              <a:buSzPts val="1000"/>
              <a:buFont typeface="Forum"/>
              <a:buNone/>
              <a:defRPr sz="1000">
                <a:latin typeface="Forum"/>
                <a:ea typeface="Forum"/>
                <a:cs typeface="Forum"/>
                <a:sym typeface="Forum"/>
              </a:defRPr>
            </a:lvl4pPr>
            <a:lvl5pPr lvl="4">
              <a:spcBef>
                <a:spcPts val="0"/>
              </a:spcBef>
              <a:spcAft>
                <a:spcPts val="0"/>
              </a:spcAft>
              <a:buClr>
                <a:schemeClr val="lt1"/>
              </a:buClr>
              <a:buSzPts val="1000"/>
              <a:buFont typeface="Forum"/>
              <a:buNone/>
              <a:defRPr sz="1000">
                <a:latin typeface="Forum"/>
                <a:ea typeface="Forum"/>
                <a:cs typeface="Forum"/>
                <a:sym typeface="Forum"/>
              </a:defRPr>
            </a:lvl5pPr>
            <a:lvl6pPr lvl="5">
              <a:spcBef>
                <a:spcPts val="0"/>
              </a:spcBef>
              <a:spcAft>
                <a:spcPts val="0"/>
              </a:spcAft>
              <a:buClr>
                <a:schemeClr val="lt1"/>
              </a:buClr>
              <a:buSzPts val="1000"/>
              <a:buFont typeface="Forum"/>
              <a:buNone/>
              <a:defRPr sz="1000">
                <a:latin typeface="Forum"/>
                <a:ea typeface="Forum"/>
                <a:cs typeface="Forum"/>
                <a:sym typeface="Forum"/>
              </a:defRPr>
            </a:lvl6pPr>
            <a:lvl7pPr lvl="6">
              <a:spcBef>
                <a:spcPts val="0"/>
              </a:spcBef>
              <a:spcAft>
                <a:spcPts val="0"/>
              </a:spcAft>
              <a:buClr>
                <a:schemeClr val="lt1"/>
              </a:buClr>
              <a:buSzPts val="1000"/>
              <a:buFont typeface="Forum"/>
              <a:buNone/>
              <a:defRPr sz="1000">
                <a:latin typeface="Forum"/>
                <a:ea typeface="Forum"/>
                <a:cs typeface="Forum"/>
                <a:sym typeface="Forum"/>
              </a:defRPr>
            </a:lvl7pPr>
            <a:lvl8pPr lvl="7">
              <a:spcBef>
                <a:spcPts val="0"/>
              </a:spcBef>
              <a:spcAft>
                <a:spcPts val="0"/>
              </a:spcAft>
              <a:buClr>
                <a:schemeClr val="lt1"/>
              </a:buClr>
              <a:buSzPts val="1000"/>
              <a:buFont typeface="Forum"/>
              <a:buNone/>
              <a:defRPr sz="1000">
                <a:latin typeface="Forum"/>
                <a:ea typeface="Forum"/>
                <a:cs typeface="Forum"/>
                <a:sym typeface="Forum"/>
              </a:defRPr>
            </a:lvl8pPr>
            <a:lvl9pPr lvl="8">
              <a:spcBef>
                <a:spcPts val="0"/>
              </a:spcBef>
              <a:spcAft>
                <a:spcPts val="0"/>
              </a:spcAft>
              <a:buClr>
                <a:schemeClr val="lt1"/>
              </a:buClr>
              <a:buSzPts val="1000"/>
              <a:buFont typeface="Forum"/>
              <a:buNone/>
              <a:defRPr sz="1000">
                <a:latin typeface="Forum"/>
                <a:ea typeface="Forum"/>
                <a:cs typeface="Forum"/>
                <a:sym typeface="Forum"/>
              </a:defRPr>
            </a:lvl9pPr>
          </a:lstStyle>
          <a:p/>
        </p:txBody>
      </p:sp>
      <p:sp>
        <p:nvSpPr>
          <p:cNvPr id="124" name="Google Shape;124;p10"/>
          <p:cNvSpPr txBox="1"/>
          <p:nvPr>
            <p:ph idx="18" type="subTitle"/>
          </p:nvPr>
        </p:nvSpPr>
        <p:spPr>
          <a:xfrm>
            <a:off x="1275750" y="3052380"/>
            <a:ext cx="10539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25" name="Google Shape;125;p10"/>
          <p:cNvSpPr txBox="1"/>
          <p:nvPr>
            <p:ph idx="19" type="subTitle"/>
          </p:nvPr>
        </p:nvSpPr>
        <p:spPr>
          <a:xfrm>
            <a:off x="1275750" y="3349779"/>
            <a:ext cx="10539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26" name="Google Shape;126;p10"/>
          <p:cNvSpPr txBox="1"/>
          <p:nvPr>
            <p:ph idx="20" type="subTitle"/>
          </p:nvPr>
        </p:nvSpPr>
        <p:spPr>
          <a:xfrm>
            <a:off x="1275750" y="3647468"/>
            <a:ext cx="10539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27" name="Google Shape;127;p10"/>
          <p:cNvSpPr txBox="1"/>
          <p:nvPr>
            <p:ph idx="21" type="subTitle"/>
          </p:nvPr>
        </p:nvSpPr>
        <p:spPr>
          <a:xfrm>
            <a:off x="1275750" y="3945167"/>
            <a:ext cx="10539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28" name="Google Shape;128;p10"/>
          <p:cNvSpPr txBox="1"/>
          <p:nvPr>
            <p:ph idx="22" type="subTitle"/>
          </p:nvPr>
        </p:nvSpPr>
        <p:spPr>
          <a:xfrm>
            <a:off x="1275750" y="4241301"/>
            <a:ext cx="10539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29" name="Google Shape;129;p10"/>
          <p:cNvSpPr txBox="1"/>
          <p:nvPr>
            <p:ph idx="23" type="subTitle"/>
          </p:nvPr>
        </p:nvSpPr>
        <p:spPr>
          <a:xfrm>
            <a:off x="1275750" y="4540080"/>
            <a:ext cx="1053900" cy="117300"/>
          </a:xfrm>
          <a:prstGeom prst="rect">
            <a:avLst/>
          </a:prstGeom>
        </p:spPr>
        <p:txBody>
          <a:bodyPr anchorCtr="0" anchor="b" bIns="0" lIns="0" spcFirstLastPara="1" rIns="0" wrap="square" tIns="0">
            <a:noAutofit/>
          </a:bodyPr>
          <a:lstStyle>
            <a:lvl1pPr lvl="0">
              <a:lnSpc>
                <a:spcPct val="65000"/>
              </a:lnSpc>
              <a:spcBef>
                <a:spcPts val="0"/>
              </a:spcBef>
              <a:spcAft>
                <a:spcPts val="0"/>
              </a:spcAft>
              <a:buClr>
                <a:schemeClr val="lt1"/>
              </a:buClr>
              <a:buSzPts val="900"/>
              <a:buFont typeface="DM Sans Light"/>
              <a:buNone/>
              <a:defRPr sz="900">
                <a:latin typeface="DM Sans Light"/>
                <a:ea typeface="DM Sans Light"/>
                <a:cs typeface="DM Sans Light"/>
                <a:sym typeface="DM Sans Light"/>
              </a:defRPr>
            </a:lvl1pPr>
            <a:lvl2pPr lvl="1">
              <a:spcBef>
                <a:spcPts val="0"/>
              </a:spcBef>
              <a:spcAft>
                <a:spcPts val="0"/>
              </a:spcAft>
              <a:buClr>
                <a:schemeClr val="lt1"/>
              </a:buClr>
              <a:buSzPts val="900"/>
              <a:buFont typeface="DM Sans Light"/>
              <a:buNone/>
              <a:defRPr sz="900">
                <a:latin typeface="DM Sans Light"/>
                <a:ea typeface="DM Sans Light"/>
                <a:cs typeface="DM Sans Light"/>
                <a:sym typeface="DM Sans Light"/>
              </a:defRPr>
            </a:lvl2pPr>
            <a:lvl3pPr lvl="2">
              <a:spcBef>
                <a:spcPts val="0"/>
              </a:spcBef>
              <a:spcAft>
                <a:spcPts val="0"/>
              </a:spcAft>
              <a:buClr>
                <a:schemeClr val="lt1"/>
              </a:buClr>
              <a:buSzPts val="900"/>
              <a:buFont typeface="DM Sans Light"/>
              <a:buNone/>
              <a:defRPr sz="900">
                <a:latin typeface="DM Sans Light"/>
                <a:ea typeface="DM Sans Light"/>
                <a:cs typeface="DM Sans Light"/>
                <a:sym typeface="DM Sans Light"/>
              </a:defRPr>
            </a:lvl3pPr>
            <a:lvl4pPr lvl="3">
              <a:spcBef>
                <a:spcPts val="0"/>
              </a:spcBef>
              <a:spcAft>
                <a:spcPts val="0"/>
              </a:spcAft>
              <a:buClr>
                <a:schemeClr val="lt1"/>
              </a:buClr>
              <a:buSzPts val="900"/>
              <a:buFont typeface="DM Sans Light"/>
              <a:buNone/>
              <a:defRPr sz="900">
                <a:latin typeface="DM Sans Light"/>
                <a:ea typeface="DM Sans Light"/>
                <a:cs typeface="DM Sans Light"/>
                <a:sym typeface="DM Sans Light"/>
              </a:defRPr>
            </a:lvl4pPr>
            <a:lvl5pPr lvl="4">
              <a:spcBef>
                <a:spcPts val="0"/>
              </a:spcBef>
              <a:spcAft>
                <a:spcPts val="0"/>
              </a:spcAft>
              <a:buClr>
                <a:schemeClr val="lt1"/>
              </a:buClr>
              <a:buSzPts val="900"/>
              <a:buFont typeface="DM Sans Light"/>
              <a:buNone/>
              <a:defRPr sz="900">
                <a:latin typeface="DM Sans Light"/>
                <a:ea typeface="DM Sans Light"/>
                <a:cs typeface="DM Sans Light"/>
                <a:sym typeface="DM Sans Light"/>
              </a:defRPr>
            </a:lvl5pPr>
            <a:lvl6pPr lvl="5">
              <a:spcBef>
                <a:spcPts val="0"/>
              </a:spcBef>
              <a:spcAft>
                <a:spcPts val="0"/>
              </a:spcAft>
              <a:buClr>
                <a:schemeClr val="lt1"/>
              </a:buClr>
              <a:buSzPts val="900"/>
              <a:buFont typeface="DM Sans Light"/>
              <a:buNone/>
              <a:defRPr sz="900">
                <a:latin typeface="DM Sans Light"/>
                <a:ea typeface="DM Sans Light"/>
                <a:cs typeface="DM Sans Light"/>
                <a:sym typeface="DM Sans Light"/>
              </a:defRPr>
            </a:lvl6pPr>
            <a:lvl7pPr lvl="6">
              <a:spcBef>
                <a:spcPts val="0"/>
              </a:spcBef>
              <a:spcAft>
                <a:spcPts val="0"/>
              </a:spcAft>
              <a:buClr>
                <a:schemeClr val="lt1"/>
              </a:buClr>
              <a:buSzPts val="900"/>
              <a:buFont typeface="DM Sans Light"/>
              <a:buNone/>
              <a:defRPr sz="900">
                <a:latin typeface="DM Sans Light"/>
                <a:ea typeface="DM Sans Light"/>
                <a:cs typeface="DM Sans Light"/>
                <a:sym typeface="DM Sans Light"/>
              </a:defRPr>
            </a:lvl7pPr>
            <a:lvl8pPr lvl="7">
              <a:spcBef>
                <a:spcPts val="0"/>
              </a:spcBef>
              <a:spcAft>
                <a:spcPts val="0"/>
              </a:spcAft>
              <a:buClr>
                <a:schemeClr val="lt1"/>
              </a:buClr>
              <a:buSzPts val="900"/>
              <a:buFont typeface="DM Sans Light"/>
              <a:buNone/>
              <a:defRPr sz="900">
                <a:latin typeface="DM Sans Light"/>
                <a:ea typeface="DM Sans Light"/>
                <a:cs typeface="DM Sans Light"/>
                <a:sym typeface="DM Sans Light"/>
              </a:defRPr>
            </a:lvl8pPr>
            <a:lvl9pPr lvl="8">
              <a:spcBef>
                <a:spcPts val="0"/>
              </a:spcBef>
              <a:spcAft>
                <a:spcPts val="0"/>
              </a:spcAft>
              <a:buClr>
                <a:schemeClr val="lt1"/>
              </a:buClr>
              <a:buSzPts val="900"/>
              <a:buFont typeface="DM Sans Light"/>
              <a:buNone/>
              <a:defRPr sz="900">
                <a:latin typeface="DM Sans Light"/>
                <a:ea typeface="DM Sans Light"/>
                <a:cs typeface="DM Sans Light"/>
                <a:sym typeface="DM Sans Light"/>
              </a:defRPr>
            </a:lvl9pPr>
          </a:lstStyle>
          <a:p/>
        </p:txBody>
      </p:sp>
      <p:sp>
        <p:nvSpPr>
          <p:cNvPr id="130" name="Google Shape;130;p10"/>
          <p:cNvSpPr txBox="1"/>
          <p:nvPr>
            <p:ph idx="24" type="subTitle"/>
          </p:nvPr>
        </p:nvSpPr>
        <p:spPr>
          <a:xfrm>
            <a:off x="2863000" y="1925972"/>
            <a:ext cx="2684400" cy="972000"/>
          </a:xfrm>
          <a:prstGeom prst="rect">
            <a:avLst/>
          </a:prstGeom>
        </p:spPr>
        <p:txBody>
          <a:bodyPr anchorCtr="0" anchor="t" bIns="0" lIns="0" spcFirstLastPara="1" rIns="0" wrap="square" tIns="0">
            <a:noAutofit/>
          </a:bodyPr>
          <a:lstStyle>
            <a:lvl1pPr lvl="0">
              <a:lnSpc>
                <a:spcPct val="70000"/>
              </a:lnSpc>
              <a:spcBef>
                <a:spcPts val="0"/>
              </a:spcBef>
              <a:spcAft>
                <a:spcPts val="0"/>
              </a:spcAft>
              <a:buClr>
                <a:schemeClr val="lt1"/>
              </a:buClr>
              <a:buSzPts val="1800"/>
              <a:buFont typeface="Forum"/>
              <a:buNone/>
              <a:defRPr/>
            </a:lvl1pPr>
            <a:lvl2pPr lvl="1">
              <a:spcBef>
                <a:spcPts val="0"/>
              </a:spcBef>
              <a:spcAft>
                <a:spcPts val="0"/>
              </a:spcAft>
              <a:buClr>
                <a:schemeClr val="lt1"/>
              </a:buClr>
              <a:buSzPts val="1800"/>
              <a:buFont typeface="Forum"/>
              <a:buNone/>
              <a:defRPr sz="1800">
                <a:latin typeface="Forum"/>
                <a:ea typeface="Forum"/>
                <a:cs typeface="Forum"/>
                <a:sym typeface="Forum"/>
              </a:defRPr>
            </a:lvl2pPr>
            <a:lvl3pPr lvl="2">
              <a:spcBef>
                <a:spcPts val="0"/>
              </a:spcBef>
              <a:spcAft>
                <a:spcPts val="0"/>
              </a:spcAft>
              <a:buClr>
                <a:schemeClr val="lt1"/>
              </a:buClr>
              <a:buSzPts val="1800"/>
              <a:buFont typeface="Forum"/>
              <a:buNone/>
              <a:defRPr sz="1800">
                <a:latin typeface="Forum"/>
                <a:ea typeface="Forum"/>
                <a:cs typeface="Forum"/>
                <a:sym typeface="Forum"/>
              </a:defRPr>
            </a:lvl3pPr>
            <a:lvl4pPr lvl="3">
              <a:spcBef>
                <a:spcPts val="0"/>
              </a:spcBef>
              <a:spcAft>
                <a:spcPts val="0"/>
              </a:spcAft>
              <a:buClr>
                <a:schemeClr val="lt1"/>
              </a:buClr>
              <a:buSzPts val="1800"/>
              <a:buFont typeface="Forum"/>
              <a:buNone/>
              <a:defRPr sz="1800">
                <a:latin typeface="Forum"/>
                <a:ea typeface="Forum"/>
                <a:cs typeface="Forum"/>
                <a:sym typeface="Forum"/>
              </a:defRPr>
            </a:lvl4pPr>
            <a:lvl5pPr lvl="4">
              <a:spcBef>
                <a:spcPts val="0"/>
              </a:spcBef>
              <a:spcAft>
                <a:spcPts val="0"/>
              </a:spcAft>
              <a:buClr>
                <a:schemeClr val="lt1"/>
              </a:buClr>
              <a:buSzPts val="1800"/>
              <a:buFont typeface="Forum"/>
              <a:buNone/>
              <a:defRPr sz="1800">
                <a:latin typeface="Forum"/>
                <a:ea typeface="Forum"/>
                <a:cs typeface="Forum"/>
                <a:sym typeface="Forum"/>
              </a:defRPr>
            </a:lvl5pPr>
            <a:lvl6pPr lvl="5">
              <a:spcBef>
                <a:spcPts val="0"/>
              </a:spcBef>
              <a:spcAft>
                <a:spcPts val="0"/>
              </a:spcAft>
              <a:buClr>
                <a:schemeClr val="lt1"/>
              </a:buClr>
              <a:buSzPts val="1800"/>
              <a:buFont typeface="Forum"/>
              <a:buNone/>
              <a:defRPr sz="1800">
                <a:latin typeface="Forum"/>
                <a:ea typeface="Forum"/>
                <a:cs typeface="Forum"/>
                <a:sym typeface="Forum"/>
              </a:defRPr>
            </a:lvl6pPr>
            <a:lvl7pPr lvl="6">
              <a:spcBef>
                <a:spcPts val="0"/>
              </a:spcBef>
              <a:spcAft>
                <a:spcPts val="0"/>
              </a:spcAft>
              <a:buClr>
                <a:schemeClr val="lt1"/>
              </a:buClr>
              <a:buSzPts val="1800"/>
              <a:buFont typeface="Forum"/>
              <a:buNone/>
              <a:defRPr sz="1800">
                <a:latin typeface="Forum"/>
                <a:ea typeface="Forum"/>
                <a:cs typeface="Forum"/>
                <a:sym typeface="Forum"/>
              </a:defRPr>
            </a:lvl7pPr>
            <a:lvl8pPr lvl="7">
              <a:spcBef>
                <a:spcPts val="0"/>
              </a:spcBef>
              <a:spcAft>
                <a:spcPts val="0"/>
              </a:spcAft>
              <a:buClr>
                <a:schemeClr val="lt1"/>
              </a:buClr>
              <a:buSzPts val="1800"/>
              <a:buFont typeface="Forum"/>
              <a:buNone/>
              <a:defRPr sz="1800">
                <a:latin typeface="Forum"/>
                <a:ea typeface="Forum"/>
                <a:cs typeface="Forum"/>
                <a:sym typeface="Forum"/>
              </a:defRPr>
            </a:lvl8pPr>
            <a:lvl9pPr lvl="8">
              <a:spcBef>
                <a:spcPts val="0"/>
              </a:spcBef>
              <a:spcAft>
                <a:spcPts val="0"/>
              </a:spcAft>
              <a:buClr>
                <a:schemeClr val="lt1"/>
              </a:buClr>
              <a:buSzPts val="1800"/>
              <a:buFont typeface="Forum"/>
              <a:buNone/>
              <a:defRPr sz="1800">
                <a:latin typeface="Forum"/>
                <a:ea typeface="Forum"/>
                <a:cs typeface="Forum"/>
                <a:sym typeface="Forum"/>
              </a:defRPr>
            </a:lvl9pPr>
          </a:lstStyle>
          <a:p/>
        </p:txBody>
      </p:sp>
      <p:sp>
        <p:nvSpPr>
          <p:cNvPr id="131" name="Google Shape;131;p10"/>
          <p:cNvSpPr txBox="1"/>
          <p:nvPr>
            <p:ph idx="25" type="subTitle"/>
          </p:nvPr>
        </p:nvSpPr>
        <p:spPr>
          <a:xfrm>
            <a:off x="2863000" y="3668715"/>
            <a:ext cx="2560500" cy="1243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p:txBody>
      </p:sp>
      <p:sp>
        <p:nvSpPr>
          <p:cNvPr id="132" name="Google Shape;132;p10"/>
          <p:cNvSpPr txBox="1"/>
          <p:nvPr/>
        </p:nvSpPr>
        <p:spPr>
          <a:xfrm>
            <a:off x="8227900" y="4802400"/>
            <a:ext cx="687600" cy="212100"/>
          </a:xfrm>
          <a:prstGeom prst="rect">
            <a:avLst/>
          </a:prstGeom>
          <a:noFill/>
          <a:ln>
            <a:noFill/>
          </a:ln>
        </p:spPr>
        <p:txBody>
          <a:bodyPr anchorCtr="0" anchor="t" bIns="91425" lIns="0" spcFirstLastPara="1" rIns="0" wrap="square" tIns="91425">
            <a:noAutofit/>
          </a:bodyPr>
          <a:lstStyle/>
          <a:p>
            <a:pPr indent="0" lvl="0" marL="0" rtl="0" algn="r">
              <a:spcBef>
                <a:spcPts val="0"/>
              </a:spcBef>
              <a:spcAft>
                <a:spcPts val="0"/>
              </a:spcAft>
              <a:buNone/>
            </a:pPr>
            <a:fld id="{00000000-1234-1234-1234-123412341234}" type="slidenum">
              <a:rPr lang="en" sz="700">
                <a:solidFill>
                  <a:schemeClr val="accent4"/>
                </a:solidFill>
                <a:latin typeface="DM Sans"/>
                <a:ea typeface="DM Sans"/>
                <a:cs typeface="DM Sans"/>
                <a:sym typeface="DM Sans"/>
              </a:rPr>
              <a:t>‹#›</a:t>
            </a:fld>
            <a:endParaRPr sz="700">
              <a:solidFill>
                <a:schemeClr val="accent4"/>
              </a:solidFill>
              <a:latin typeface="DM Sans"/>
              <a:ea typeface="DM Sans"/>
              <a:cs typeface="DM Sans"/>
              <a:sym typeface="DM Sans"/>
            </a:endParaRPr>
          </a:p>
        </p:txBody>
      </p:sp>
      <p:sp>
        <p:nvSpPr>
          <p:cNvPr id="133" name="Google Shape;133;p10"/>
          <p:cNvSpPr txBox="1"/>
          <p:nvPr>
            <p:ph idx="26" type="subTitle"/>
          </p:nvPr>
        </p:nvSpPr>
        <p:spPr>
          <a:xfrm>
            <a:off x="6231000" y="1801500"/>
            <a:ext cx="1318200" cy="3180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p:txBody>
      </p:sp>
      <p:sp>
        <p:nvSpPr>
          <p:cNvPr id="134" name="Google Shape;134;p10"/>
          <p:cNvSpPr txBox="1"/>
          <p:nvPr>
            <p:ph idx="27" type="subTitle"/>
          </p:nvPr>
        </p:nvSpPr>
        <p:spPr>
          <a:xfrm>
            <a:off x="6231000" y="2190625"/>
            <a:ext cx="1318200" cy="3180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p:txBody>
      </p:sp>
      <p:sp>
        <p:nvSpPr>
          <p:cNvPr id="135" name="Google Shape;135;p10"/>
          <p:cNvSpPr txBox="1"/>
          <p:nvPr>
            <p:ph idx="28" type="subTitle"/>
          </p:nvPr>
        </p:nvSpPr>
        <p:spPr>
          <a:xfrm>
            <a:off x="7597200" y="2190625"/>
            <a:ext cx="1318200" cy="3180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p:txBody>
      </p:sp>
      <p:sp>
        <p:nvSpPr>
          <p:cNvPr id="136" name="Google Shape;136;p10"/>
          <p:cNvSpPr txBox="1"/>
          <p:nvPr>
            <p:ph idx="29" type="subTitle"/>
          </p:nvPr>
        </p:nvSpPr>
        <p:spPr>
          <a:xfrm>
            <a:off x="7597200" y="1801500"/>
            <a:ext cx="1318200" cy="3180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1pPr>
            <a:lvl2pPr lvl="1"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2pPr>
            <a:lvl3pPr lvl="2"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3pPr>
            <a:lvl4pPr lvl="3"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4pPr>
            <a:lvl5pPr lvl="4"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5pPr>
            <a:lvl6pPr lvl="5"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6pPr>
            <a:lvl7pPr lvl="6"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7pPr>
            <a:lvl8pPr lvl="7"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8pPr>
            <a:lvl9pPr lvl="8" algn="ctr">
              <a:spcBef>
                <a:spcPts val="0"/>
              </a:spcBef>
              <a:spcAft>
                <a:spcPts val="0"/>
              </a:spcAft>
              <a:buClr>
                <a:schemeClr val="lt1"/>
              </a:buClr>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14" name="Shape 814"/>
        <p:cNvGrpSpPr/>
        <p:nvPr/>
      </p:nvGrpSpPr>
      <p:grpSpPr>
        <a:xfrm>
          <a:off x="0" y="0"/>
          <a:ext cx="0" cy="0"/>
          <a:chOff x="0" y="0"/>
          <a:chExt cx="0" cy="0"/>
        </a:xfrm>
      </p:grpSpPr>
      <p:sp>
        <p:nvSpPr>
          <p:cNvPr id="815" name="Google Shape;815;p92"/>
          <p:cNvSpPr txBox="1"/>
          <p:nvPr>
            <p:ph idx="1" type="body"/>
          </p:nvPr>
        </p:nvSpPr>
        <p:spPr>
          <a:xfrm>
            <a:off x="366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6" name="Google Shape;816;p92"/>
          <p:cNvSpPr txBox="1"/>
          <p:nvPr>
            <p:ph idx="2" type="body"/>
          </p:nvPr>
        </p:nvSpPr>
        <p:spPr>
          <a:xfrm>
            <a:off x="4938725" y="1759093"/>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7" name="Google Shape;817;p92"/>
          <p:cNvSpPr txBox="1"/>
          <p:nvPr>
            <p:ph idx="3" type="body"/>
          </p:nvPr>
        </p:nvSpPr>
        <p:spPr>
          <a:xfrm>
            <a:off x="366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8" name="Google Shape;818;p92"/>
          <p:cNvSpPr txBox="1"/>
          <p:nvPr>
            <p:ph idx="4" type="body"/>
          </p:nvPr>
        </p:nvSpPr>
        <p:spPr>
          <a:xfrm>
            <a:off x="4938750" y="3648575"/>
            <a:ext cx="3838500" cy="1138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19" name="Google Shape;819;p92"/>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20" name="Google Shape;820;p92"/>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1" name="Google Shape;821;p92"/>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2" name="Google Shape;822;p92"/>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3" name="Google Shape;823;p92"/>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24" name="Shape 824"/>
        <p:cNvGrpSpPr/>
        <p:nvPr/>
      </p:nvGrpSpPr>
      <p:grpSpPr>
        <a:xfrm>
          <a:off x="0" y="0"/>
          <a:ext cx="0" cy="0"/>
          <a:chOff x="0" y="0"/>
          <a:chExt cx="0" cy="0"/>
        </a:xfrm>
      </p:grpSpPr>
      <p:sp>
        <p:nvSpPr>
          <p:cNvPr id="825" name="Google Shape;825;p93"/>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826" name="Google Shape;826;p9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27" name="Shape 827"/>
        <p:cNvGrpSpPr/>
        <p:nvPr/>
      </p:nvGrpSpPr>
      <p:grpSpPr>
        <a:xfrm>
          <a:off x="0" y="0"/>
          <a:ext cx="0" cy="0"/>
          <a:chOff x="0" y="0"/>
          <a:chExt cx="0" cy="0"/>
        </a:xfrm>
      </p:grpSpPr>
      <p:sp>
        <p:nvSpPr>
          <p:cNvPr id="828" name="Google Shape;828;p94"/>
          <p:cNvSpPr txBox="1"/>
          <p:nvPr>
            <p:ph idx="1" type="body"/>
          </p:nvPr>
        </p:nvSpPr>
        <p:spPr>
          <a:xfrm>
            <a:off x="311700"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94"/>
          <p:cNvSpPr/>
          <p:nvPr>
            <p:ph idx="2" type="pic"/>
          </p:nvPr>
        </p:nvSpPr>
        <p:spPr>
          <a:xfrm>
            <a:off x="4804825" y="1133300"/>
            <a:ext cx="4027500" cy="2392800"/>
          </a:xfrm>
          <a:prstGeom prst="rect">
            <a:avLst/>
          </a:prstGeom>
          <a:noFill/>
          <a:ln>
            <a:noFill/>
          </a:ln>
        </p:spPr>
      </p:sp>
      <p:sp>
        <p:nvSpPr>
          <p:cNvPr id="830" name="Google Shape;830;p94"/>
          <p:cNvSpPr/>
          <p:nvPr>
            <p:ph idx="3" type="pic"/>
          </p:nvPr>
        </p:nvSpPr>
        <p:spPr>
          <a:xfrm>
            <a:off x="311725" y="1133300"/>
            <a:ext cx="4027500" cy="2392800"/>
          </a:xfrm>
          <a:prstGeom prst="rect">
            <a:avLst/>
          </a:prstGeom>
          <a:noFill/>
          <a:ln>
            <a:noFill/>
          </a:ln>
        </p:spPr>
      </p:sp>
      <p:sp>
        <p:nvSpPr>
          <p:cNvPr id="831" name="Google Shape;831;p94"/>
          <p:cNvSpPr txBox="1"/>
          <p:nvPr>
            <p:ph idx="4" type="body"/>
          </p:nvPr>
        </p:nvSpPr>
        <p:spPr>
          <a:xfrm>
            <a:off x="4804825" y="4080225"/>
            <a:ext cx="4027500" cy="9261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2" name="Google Shape;832;p94"/>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833" name="Google Shape;833;p94"/>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34" name="Google Shape;834;p94"/>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35" name="Shape 835"/>
        <p:cNvGrpSpPr/>
        <p:nvPr/>
      </p:nvGrpSpPr>
      <p:grpSpPr>
        <a:xfrm>
          <a:off x="0" y="0"/>
          <a:ext cx="0" cy="0"/>
          <a:chOff x="0" y="0"/>
          <a:chExt cx="0" cy="0"/>
        </a:xfrm>
      </p:grpSpPr>
      <p:sp>
        <p:nvSpPr>
          <p:cNvPr id="836" name="Google Shape;836;p95"/>
          <p:cNvSpPr txBox="1"/>
          <p:nvPr>
            <p:ph idx="1" type="body"/>
          </p:nvPr>
        </p:nvSpPr>
        <p:spPr>
          <a:xfrm>
            <a:off x="31170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7" name="Google Shape;837;p95"/>
          <p:cNvSpPr/>
          <p:nvPr>
            <p:ph idx="2" type="pic"/>
          </p:nvPr>
        </p:nvSpPr>
        <p:spPr>
          <a:xfrm>
            <a:off x="6205225" y="1128325"/>
            <a:ext cx="2627100" cy="2273100"/>
          </a:xfrm>
          <a:prstGeom prst="rect">
            <a:avLst/>
          </a:prstGeom>
          <a:noFill/>
          <a:ln>
            <a:noFill/>
          </a:ln>
        </p:spPr>
      </p:sp>
      <p:sp>
        <p:nvSpPr>
          <p:cNvPr id="838" name="Google Shape;838;p95"/>
          <p:cNvSpPr/>
          <p:nvPr>
            <p:ph idx="3" type="pic"/>
          </p:nvPr>
        </p:nvSpPr>
        <p:spPr>
          <a:xfrm>
            <a:off x="311725" y="1128325"/>
            <a:ext cx="2627100" cy="2273100"/>
          </a:xfrm>
          <a:prstGeom prst="rect">
            <a:avLst/>
          </a:prstGeom>
          <a:noFill/>
          <a:ln>
            <a:noFill/>
          </a:ln>
        </p:spPr>
      </p:sp>
      <p:sp>
        <p:nvSpPr>
          <p:cNvPr id="839" name="Google Shape;839;p95"/>
          <p:cNvSpPr txBox="1"/>
          <p:nvPr>
            <p:ph idx="4" type="body"/>
          </p:nvPr>
        </p:nvSpPr>
        <p:spPr>
          <a:xfrm>
            <a:off x="6205225"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0" name="Google Shape;840;p95"/>
          <p:cNvSpPr/>
          <p:nvPr>
            <p:ph idx="5" type="pic"/>
          </p:nvPr>
        </p:nvSpPr>
        <p:spPr>
          <a:xfrm>
            <a:off x="3255250" y="1128325"/>
            <a:ext cx="2627100" cy="2273100"/>
          </a:xfrm>
          <a:prstGeom prst="rect">
            <a:avLst/>
          </a:prstGeom>
          <a:noFill/>
          <a:ln>
            <a:noFill/>
          </a:ln>
        </p:spPr>
      </p:sp>
      <p:sp>
        <p:nvSpPr>
          <p:cNvPr id="841" name="Google Shape;841;p95"/>
          <p:cNvSpPr txBox="1"/>
          <p:nvPr>
            <p:ph idx="6" type="body"/>
          </p:nvPr>
        </p:nvSpPr>
        <p:spPr>
          <a:xfrm>
            <a:off x="3255250" y="3911700"/>
            <a:ext cx="2627100" cy="10185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2" name="Google Shape;842;p9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843" name="Google Shape;843;p95"/>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4" name="Google Shape;844;p95"/>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5" name="Google Shape;845;p95"/>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46" name="Shape 846"/>
        <p:cNvGrpSpPr/>
        <p:nvPr/>
      </p:nvGrpSpPr>
      <p:grpSpPr>
        <a:xfrm>
          <a:off x="0" y="0"/>
          <a:ext cx="0" cy="0"/>
          <a:chOff x="0" y="0"/>
          <a:chExt cx="0" cy="0"/>
        </a:xfrm>
      </p:grpSpPr>
      <p:sp>
        <p:nvSpPr>
          <p:cNvPr id="847" name="Google Shape;847;p96"/>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48" name="Shape 848"/>
        <p:cNvGrpSpPr/>
        <p:nvPr/>
      </p:nvGrpSpPr>
      <p:grpSpPr>
        <a:xfrm>
          <a:off x="0" y="0"/>
          <a:ext cx="0" cy="0"/>
          <a:chOff x="0" y="0"/>
          <a:chExt cx="0" cy="0"/>
        </a:xfrm>
      </p:grpSpPr>
      <p:sp>
        <p:nvSpPr>
          <p:cNvPr id="849" name="Google Shape;849;p97"/>
          <p:cNvSpPr/>
          <p:nvPr>
            <p:ph idx="2" type="pic"/>
          </p:nvPr>
        </p:nvSpPr>
        <p:spPr>
          <a:xfrm>
            <a:off x="3389600" y="118913"/>
            <a:ext cx="1643700" cy="1535100"/>
          </a:xfrm>
          <a:prstGeom prst="rect">
            <a:avLst/>
          </a:prstGeom>
          <a:noFill/>
          <a:ln>
            <a:noFill/>
          </a:ln>
        </p:spPr>
      </p:sp>
      <p:sp>
        <p:nvSpPr>
          <p:cNvPr id="850" name="Google Shape;850;p97"/>
          <p:cNvSpPr/>
          <p:nvPr>
            <p:ph idx="3" type="pic"/>
          </p:nvPr>
        </p:nvSpPr>
        <p:spPr>
          <a:xfrm>
            <a:off x="5195935" y="118913"/>
            <a:ext cx="1643700" cy="1535100"/>
          </a:xfrm>
          <a:prstGeom prst="rect">
            <a:avLst/>
          </a:prstGeom>
          <a:noFill/>
          <a:ln>
            <a:noFill/>
          </a:ln>
        </p:spPr>
      </p:sp>
      <p:sp>
        <p:nvSpPr>
          <p:cNvPr id="851" name="Google Shape;851;p97"/>
          <p:cNvSpPr/>
          <p:nvPr>
            <p:ph idx="4" type="pic"/>
          </p:nvPr>
        </p:nvSpPr>
        <p:spPr>
          <a:xfrm>
            <a:off x="7002270" y="118913"/>
            <a:ext cx="1643700" cy="1535100"/>
          </a:xfrm>
          <a:prstGeom prst="rect">
            <a:avLst/>
          </a:prstGeom>
          <a:noFill/>
          <a:ln>
            <a:noFill/>
          </a:ln>
        </p:spPr>
      </p:sp>
      <p:sp>
        <p:nvSpPr>
          <p:cNvPr id="852" name="Google Shape;852;p97"/>
          <p:cNvSpPr/>
          <p:nvPr>
            <p:ph idx="5" type="pic"/>
          </p:nvPr>
        </p:nvSpPr>
        <p:spPr>
          <a:xfrm>
            <a:off x="3389588" y="1804212"/>
            <a:ext cx="1643700" cy="1535100"/>
          </a:xfrm>
          <a:prstGeom prst="rect">
            <a:avLst/>
          </a:prstGeom>
          <a:noFill/>
          <a:ln>
            <a:noFill/>
          </a:ln>
        </p:spPr>
      </p:sp>
      <p:sp>
        <p:nvSpPr>
          <p:cNvPr id="853" name="Google Shape;853;p97"/>
          <p:cNvSpPr/>
          <p:nvPr>
            <p:ph idx="6" type="pic"/>
          </p:nvPr>
        </p:nvSpPr>
        <p:spPr>
          <a:xfrm>
            <a:off x="5195922" y="1804212"/>
            <a:ext cx="1643700" cy="1535100"/>
          </a:xfrm>
          <a:prstGeom prst="rect">
            <a:avLst/>
          </a:prstGeom>
          <a:noFill/>
          <a:ln>
            <a:noFill/>
          </a:ln>
        </p:spPr>
      </p:sp>
      <p:sp>
        <p:nvSpPr>
          <p:cNvPr id="854" name="Google Shape;854;p97"/>
          <p:cNvSpPr/>
          <p:nvPr>
            <p:ph idx="7" type="pic"/>
          </p:nvPr>
        </p:nvSpPr>
        <p:spPr>
          <a:xfrm>
            <a:off x="7002257" y="1804212"/>
            <a:ext cx="1643700" cy="1535100"/>
          </a:xfrm>
          <a:prstGeom prst="rect">
            <a:avLst/>
          </a:prstGeom>
          <a:noFill/>
          <a:ln>
            <a:noFill/>
          </a:ln>
        </p:spPr>
      </p:sp>
      <p:sp>
        <p:nvSpPr>
          <p:cNvPr id="855" name="Google Shape;855;p97"/>
          <p:cNvSpPr txBox="1"/>
          <p:nvPr>
            <p:ph type="title"/>
          </p:nvPr>
        </p:nvSpPr>
        <p:spPr>
          <a:xfrm>
            <a:off x="351550" y="445025"/>
            <a:ext cx="2596800" cy="1706400"/>
          </a:xfrm>
          <a:prstGeom prst="rect">
            <a:avLst/>
          </a:prstGeom>
        </p:spPr>
        <p:txBody>
          <a:bodyPr anchorCtr="0" anchor="t" bIns="0" lIns="0" spcFirstLastPara="1" rIns="0" wrap="square" tIns="0">
            <a:spAutoFit/>
          </a:bodyPr>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856" name="Google Shape;856;p97"/>
          <p:cNvSpPr/>
          <p:nvPr>
            <p:ph idx="8" type="pic"/>
          </p:nvPr>
        </p:nvSpPr>
        <p:spPr>
          <a:xfrm>
            <a:off x="3389588" y="3489487"/>
            <a:ext cx="1643700" cy="1535100"/>
          </a:xfrm>
          <a:prstGeom prst="rect">
            <a:avLst/>
          </a:prstGeom>
          <a:noFill/>
          <a:ln>
            <a:noFill/>
          </a:ln>
        </p:spPr>
      </p:sp>
      <p:sp>
        <p:nvSpPr>
          <p:cNvPr id="857" name="Google Shape;857;p97"/>
          <p:cNvSpPr/>
          <p:nvPr>
            <p:ph idx="9" type="pic"/>
          </p:nvPr>
        </p:nvSpPr>
        <p:spPr>
          <a:xfrm>
            <a:off x="5195922" y="3489487"/>
            <a:ext cx="1643700" cy="1535100"/>
          </a:xfrm>
          <a:prstGeom prst="rect">
            <a:avLst/>
          </a:prstGeom>
          <a:noFill/>
          <a:ln>
            <a:noFill/>
          </a:ln>
        </p:spPr>
      </p:sp>
      <p:sp>
        <p:nvSpPr>
          <p:cNvPr id="858" name="Google Shape;858;p9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863" name="Shape 863"/>
        <p:cNvGrpSpPr/>
        <p:nvPr/>
      </p:nvGrpSpPr>
      <p:grpSpPr>
        <a:xfrm>
          <a:off x="0" y="0"/>
          <a:ext cx="0" cy="0"/>
          <a:chOff x="0" y="0"/>
          <a:chExt cx="0" cy="0"/>
        </a:xfrm>
      </p:grpSpPr>
      <p:sp>
        <p:nvSpPr>
          <p:cNvPr id="864" name="Google Shape;864;p99"/>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865" name="Google Shape;865;p99"/>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66" name="Google Shape;866;p99"/>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867" name="Google Shape;867;p99"/>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868" name="Google Shape;868;p99"/>
          <p:cNvGrpSpPr/>
          <p:nvPr/>
        </p:nvGrpSpPr>
        <p:grpSpPr>
          <a:xfrm flipH="1" rot="10800000">
            <a:off x="4395238" y="-11"/>
            <a:ext cx="4748757" cy="2797859"/>
            <a:chOff x="3200875" y="1642950"/>
            <a:chExt cx="5970275" cy="3517550"/>
          </a:xfrm>
        </p:grpSpPr>
        <p:sp>
          <p:nvSpPr>
            <p:cNvPr id="869" name="Google Shape;869;p99"/>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870" name="Google Shape;870;p99"/>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871" name="Google Shape;871;p99"/>
          <p:cNvGrpSpPr/>
          <p:nvPr/>
        </p:nvGrpSpPr>
        <p:grpSpPr>
          <a:xfrm flipH="1">
            <a:off x="6309311" y="2793726"/>
            <a:ext cx="2834695" cy="1890116"/>
            <a:chOff x="312900" y="2793625"/>
            <a:chExt cx="2221200" cy="1481050"/>
          </a:xfrm>
        </p:grpSpPr>
        <p:grpSp>
          <p:nvGrpSpPr>
            <p:cNvPr id="872" name="Google Shape;872;p99"/>
            <p:cNvGrpSpPr/>
            <p:nvPr/>
          </p:nvGrpSpPr>
          <p:grpSpPr>
            <a:xfrm>
              <a:off x="312900" y="2793625"/>
              <a:ext cx="1851000" cy="1481050"/>
              <a:chOff x="461225" y="3249175"/>
              <a:chExt cx="1851000" cy="1481050"/>
            </a:xfrm>
          </p:grpSpPr>
          <p:grpSp>
            <p:nvGrpSpPr>
              <p:cNvPr id="873" name="Google Shape;873;p99"/>
              <p:cNvGrpSpPr/>
              <p:nvPr/>
            </p:nvGrpSpPr>
            <p:grpSpPr>
              <a:xfrm>
                <a:off x="461225" y="3249175"/>
                <a:ext cx="1851000" cy="370200"/>
                <a:chOff x="461225" y="3249175"/>
                <a:chExt cx="1851000" cy="370200"/>
              </a:xfrm>
            </p:grpSpPr>
            <p:sp>
              <p:nvSpPr>
                <p:cNvPr id="874" name="Google Shape;874;p99"/>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75" name="Google Shape;875;p9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76" name="Google Shape;876;p9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77" name="Google Shape;877;p99"/>
              <p:cNvGrpSpPr/>
              <p:nvPr/>
            </p:nvGrpSpPr>
            <p:grpSpPr>
              <a:xfrm>
                <a:off x="461225" y="3619500"/>
                <a:ext cx="1480800" cy="370200"/>
                <a:chOff x="461225" y="3249175"/>
                <a:chExt cx="1480800" cy="370200"/>
              </a:xfrm>
            </p:grpSpPr>
            <p:sp>
              <p:nvSpPr>
                <p:cNvPr id="878" name="Google Shape;878;p99"/>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79" name="Google Shape;879;p9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0" name="Google Shape;880;p9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1" name="Google Shape;881;p9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82" name="Google Shape;882;p99"/>
              <p:cNvGrpSpPr/>
              <p:nvPr/>
            </p:nvGrpSpPr>
            <p:grpSpPr>
              <a:xfrm>
                <a:off x="461225" y="3989700"/>
                <a:ext cx="1851000" cy="370200"/>
                <a:chOff x="461225" y="3249175"/>
                <a:chExt cx="1851000" cy="370200"/>
              </a:xfrm>
            </p:grpSpPr>
            <p:sp>
              <p:nvSpPr>
                <p:cNvPr id="883" name="Google Shape;883;p99"/>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4" name="Google Shape;884;p9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5" name="Google Shape;885;p9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6" name="Google Shape;886;p9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87" name="Google Shape;887;p99"/>
              <p:cNvGrpSpPr/>
              <p:nvPr/>
            </p:nvGrpSpPr>
            <p:grpSpPr>
              <a:xfrm>
                <a:off x="461225" y="4360025"/>
                <a:ext cx="1480800" cy="370200"/>
                <a:chOff x="461225" y="3249175"/>
                <a:chExt cx="1480800" cy="370200"/>
              </a:xfrm>
            </p:grpSpPr>
            <p:sp>
              <p:nvSpPr>
                <p:cNvPr id="888" name="Google Shape;888;p99"/>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9" name="Google Shape;889;p9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890" name="Google Shape;890;p99"/>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891" name="Google Shape;891;p99"/>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892" name="Shape 892"/>
        <p:cNvGrpSpPr/>
        <p:nvPr/>
      </p:nvGrpSpPr>
      <p:grpSpPr>
        <a:xfrm>
          <a:off x="0" y="0"/>
          <a:ext cx="0" cy="0"/>
          <a:chOff x="0" y="0"/>
          <a:chExt cx="0" cy="0"/>
        </a:xfrm>
      </p:grpSpPr>
      <p:grpSp>
        <p:nvGrpSpPr>
          <p:cNvPr id="893" name="Google Shape;893;p100"/>
          <p:cNvGrpSpPr/>
          <p:nvPr/>
        </p:nvGrpSpPr>
        <p:grpSpPr>
          <a:xfrm flipH="1">
            <a:off x="6169505" y="2816179"/>
            <a:ext cx="2979740" cy="1986829"/>
            <a:chOff x="312900" y="2793625"/>
            <a:chExt cx="2221200" cy="1481050"/>
          </a:xfrm>
        </p:grpSpPr>
        <p:grpSp>
          <p:nvGrpSpPr>
            <p:cNvPr id="894" name="Google Shape;894;p100"/>
            <p:cNvGrpSpPr/>
            <p:nvPr/>
          </p:nvGrpSpPr>
          <p:grpSpPr>
            <a:xfrm>
              <a:off x="312900" y="2793625"/>
              <a:ext cx="1851000" cy="1481050"/>
              <a:chOff x="461225" y="3249175"/>
              <a:chExt cx="1851000" cy="1481050"/>
            </a:xfrm>
          </p:grpSpPr>
          <p:grpSp>
            <p:nvGrpSpPr>
              <p:cNvPr id="895" name="Google Shape;895;p100"/>
              <p:cNvGrpSpPr/>
              <p:nvPr/>
            </p:nvGrpSpPr>
            <p:grpSpPr>
              <a:xfrm>
                <a:off x="461225" y="3249175"/>
                <a:ext cx="1851000" cy="370200"/>
                <a:chOff x="461225" y="3249175"/>
                <a:chExt cx="1851000" cy="370200"/>
              </a:xfrm>
            </p:grpSpPr>
            <p:sp>
              <p:nvSpPr>
                <p:cNvPr id="896" name="Google Shape;896;p10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97" name="Google Shape;897;p10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98" name="Google Shape;898;p10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99" name="Google Shape;899;p10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0" name="Google Shape;900;p10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01" name="Google Shape;901;p100"/>
              <p:cNvGrpSpPr/>
              <p:nvPr/>
            </p:nvGrpSpPr>
            <p:grpSpPr>
              <a:xfrm>
                <a:off x="461225" y="3619500"/>
                <a:ext cx="1851000" cy="370200"/>
                <a:chOff x="461225" y="3249175"/>
                <a:chExt cx="1851000" cy="370200"/>
              </a:xfrm>
            </p:grpSpPr>
            <p:sp>
              <p:nvSpPr>
                <p:cNvPr id="902" name="Google Shape;902;p10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3" name="Google Shape;903;p10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4" name="Google Shape;904;p10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5" name="Google Shape;905;p10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6" name="Google Shape;906;p10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07" name="Google Shape;907;p100"/>
              <p:cNvGrpSpPr/>
              <p:nvPr/>
            </p:nvGrpSpPr>
            <p:grpSpPr>
              <a:xfrm>
                <a:off x="461225" y="3989700"/>
                <a:ext cx="1851000" cy="370200"/>
                <a:chOff x="461225" y="3249175"/>
                <a:chExt cx="1851000" cy="370200"/>
              </a:xfrm>
            </p:grpSpPr>
            <p:sp>
              <p:nvSpPr>
                <p:cNvPr id="908" name="Google Shape;908;p10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9" name="Google Shape;909;p10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0" name="Google Shape;910;p10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1" name="Google Shape;911;p10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2" name="Google Shape;912;p10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13" name="Google Shape;913;p100"/>
              <p:cNvGrpSpPr/>
              <p:nvPr/>
            </p:nvGrpSpPr>
            <p:grpSpPr>
              <a:xfrm>
                <a:off x="461225" y="4360025"/>
                <a:ext cx="1851000" cy="370200"/>
                <a:chOff x="461225" y="3249175"/>
                <a:chExt cx="1851000" cy="370200"/>
              </a:xfrm>
            </p:grpSpPr>
            <p:sp>
              <p:nvSpPr>
                <p:cNvPr id="914" name="Google Shape;914;p10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5" name="Google Shape;915;p10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6" name="Google Shape;916;p10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7" name="Google Shape;917;p10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8" name="Google Shape;918;p10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919" name="Google Shape;919;p100"/>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920" name="Google Shape;920;p100"/>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921" name="Google Shape;921;p100"/>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2" name="Google Shape;922;p100"/>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3" name="Google Shape;923;p100"/>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4" name="Google Shape;924;p100"/>
          <p:cNvSpPr txBox="1"/>
          <p:nvPr>
            <p:ph type="title"/>
          </p:nvPr>
        </p:nvSpPr>
        <p:spPr>
          <a:xfrm>
            <a:off x="115025" y="502775"/>
            <a:ext cx="41838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925" name="Google Shape;925;p100"/>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926" name="Google Shape;926;p100"/>
          <p:cNvSpPr txBox="1"/>
          <p:nvPr>
            <p:ph idx="1" type="body"/>
          </p:nvPr>
        </p:nvSpPr>
        <p:spPr>
          <a:xfrm>
            <a:off x="3511550" y="587150"/>
            <a:ext cx="4371600" cy="2526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92100" lvl="2" marL="1371600">
              <a:lnSpc>
                <a:spcPct val="115000"/>
              </a:lnSpc>
              <a:spcBef>
                <a:spcPts val="800"/>
              </a:spcBef>
              <a:spcAft>
                <a:spcPts val="0"/>
              </a:spcAft>
              <a:buClr>
                <a:schemeClr val="lt1"/>
              </a:buClr>
              <a:buSzPts val="1000"/>
              <a:buFont typeface="Sora"/>
              <a:buChar char="■"/>
              <a:defRPr sz="1000"/>
            </a:lvl3pPr>
            <a:lvl4pPr indent="-292100" lvl="3" marL="1828800">
              <a:lnSpc>
                <a:spcPct val="115000"/>
              </a:lnSpc>
              <a:spcBef>
                <a:spcPts val="80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92100" lvl="8" marL="4114800">
              <a:lnSpc>
                <a:spcPct val="115000"/>
              </a:lnSpc>
              <a:spcBef>
                <a:spcPts val="800"/>
              </a:spcBef>
              <a:spcAft>
                <a:spcPts val="800"/>
              </a:spcAft>
              <a:buClr>
                <a:schemeClr val="lt1"/>
              </a:buClr>
              <a:buSzPts val="1000"/>
              <a:buFont typeface="Sora"/>
              <a:buChar char="■"/>
              <a:defRPr sz="1000"/>
            </a:lvl9pPr>
          </a:lstStyle>
          <a:p/>
        </p:txBody>
      </p:sp>
      <p:sp>
        <p:nvSpPr>
          <p:cNvPr id="927" name="Google Shape;927;p100"/>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928" name="Shape 928"/>
        <p:cNvGrpSpPr/>
        <p:nvPr/>
      </p:nvGrpSpPr>
      <p:grpSpPr>
        <a:xfrm>
          <a:off x="0" y="0"/>
          <a:ext cx="0" cy="0"/>
          <a:chOff x="0" y="0"/>
          <a:chExt cx="0" cy="0"/>
        </a:xfrm>
      </p:grpSpPr>
      <p:grpSp>
        <p:nvGrpSpPr>
          <p:cNvPr id="929" name="Google Shape;929;p101"/>
          <p:cNvGrpSpPr/>
          <p:nvPr/>
        </p:nvGrpSpPr>
        <p:grpSpPr>
          <a:xfrm flipH="1">
            <a:off x="6169505" y="228779"/>
            <a:ext cx="2979740" cy="1986829"/>
            <a:chOff x="312900" y="2793625"/>
            <a:chExt cx="2221200" cy="1481050"/>
          </a:xfrm>
        </p:grpSpPr>
        <p:grpSp>
          <p:nvGrpSpPr>
            <p:cNvPr id="930" name="Google Shape;930;p101"/>
            <p:cNvGrpSpPr/>
            <p:nvPr/>
          </p:nvGrpSpPr>
          <p:grpSpPr>
            <a:xfrm>
              <a:off x="312900" y="2793625"/>
              <a:ext cx="1851000" cy="1481050"/>
              <a:chOff x="461225" y="3249175"/>
              <a:chExt cx="1851000" cy="1481050"/>
            </a:xfrm>
          </p:grpSpPr>
          <p:grpSp>
            <p:nvGrpSpPr>
              <p:cNvPr id="931" name="Google Shape;931;p101"/>
              <p:cNvGrpSpPr/>
              <p:nvPr/>
            </p:nvGrpSpPr>
            <p:grpSpPr>
              <a:xfrm>
                <a:off x="461225" y="3249175"/>
                <a:ext cx="1851000" cy="370200"/>
                <a:chOff x="461225" y="3249175"/>
                <a:chExt cx="1851000" cy="370200"/>
              </a:xfrm>
            </p:grpSpPr>
            <p:sp>
              <p:nvSpPr>
                <p:cNvPr id="932" name="Google Shape;932;p10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3" name="Google Shape;933;p10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4" name="Google Shape;934;p10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5" name="Google Shape;935;p10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6" name="Google Shape;936;p10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37" name="Google Shape;937;p101"/>
              <p:cNvGrpSpPr/>
              <p:nvPr/>
            </p:nvGrpSpPr>
            <p:grpSpPr>
              <a:xfrm>
                <a:off x="461225" y="3619500"/>
                <a:ext cx="1851000" cy="370200"/>
                <a:chOff x="461225" y="3249175"/>
                <a:chExt cx="1851000" cy="370200"/>
              </a:xfrm>
            </p:grpSpPr>
            <p:sp>
              <p:nvSpPr>
                <p:cNvPr id="938" name="Google Shape;938;p10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9" name="Google Shape;939;p10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0" name="Google Shape;940;p10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1" name="Google Shape;941;p10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2" name="Google Shape;942;p10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43" name="Google Shape;943;p101"/>
              <p:cNvGrpSpPr/>
              <p:nvPr/>
            </p:nvGrpSpPr>
            <p:grpSpPr>
              <a:xfrm>
                <a:off x="461225" y="3989700"/>
                <a:ext cx="1851000" cy="370200"/>
                <a:chOff x="461225" y="3249175"/>
                <a:chExt cx="1851000" cy="370200"/>
              </a:xfrm>
            </p:grpSpPr>
            <p:sp>
              <p:nvSpPr>
                <p:cNvPr id="944" name="Google Shape;944;p10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5" name="Google Shape;945;p10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6" name="Google Shape;946;p10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7" name="Google Shape;947;p10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8" name="Google Shape;948;p10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49" name="Google Shape;949;p101"/>
              <p:cNvGrpSpPr/>
              <p:nvPr/>
            </p:nvGrpSpPr>
            <p:grpSpPr>
              <a:xfrm>
                <a:off x="461225" y="4360025"/>
                <a:ext cx="1851000" cy="370200"/>
                <a:chOff x="461225" y="3249175"/>
                <a:chExt cx="1851000" cy="370200"/>
              </a:xfrm>
            </p:grpSpPr>
            <p:sp>
              <p:nvSpPr>
                <p:cNvPr id="950" name="Google Shape;950;p10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51" name="Google Shape;951;p10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52" name="Google Shape;952;p10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53" name="Google Shape;953;p10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54" name="Google Shape;954;p10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955" name="Google Shape;955;p101"/>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956" name="Google Shape;956;p10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957" name="Google Shape;957;p101"/>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58" name="Google Shape;958;p101"/>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59" name="Google Shape;959;p101"/>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60" name="Google Shape;960;p101"/>
          <p:cNvSpPr txBox="1"/>
          <p:nvPr>
            <p:ph idx="1" type="body"/>
          </p:nvPr>
        </p:nvSpPr>
        <p:spPr>
          <a:xfrm>
            <a:off x="115025" y="908975"/>
            <a:ext cx="5369100" cy="2478000"/>
          </a:xfrm>
          <a:prstGeom prst="rect">
            <a:avLst/>
          </a:prstGeom>
        </p:spPr>
        <p:txBody>
          <a:bodyPr anchorCtr="0" anchor="t" bIns="91425" lIns="91425" spcFirstLastPara="1" rIns="91425" wrap="square" tIns="0">
            <a:noAutofit/>
          </a:bodyPr>
          <a:lstStyle>
            <a:lvl1pPr indent="-457200" lvl="0" marL="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961" name="Google Shape;961;p101"/>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p:txBody>
      </p:sp>
      <p:sp>
        <p:nvSpPr>
          <p:cNvPr id="962" name="Google Shape;962;p101"/>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963" name="Shape 963"/>
        <p:cNvGrpSpPr/>
        <p:nvPr/>
      </p:nvGrpSpPr>
      <p:grpSpPr>
        <a:xfrm>
          <a:off x="0" y="0"/>
          <a:ext cx="0" cy="0"/>
          <a:chOff x="0" y="0"/>
          <a:chExt cx="0" cy="0"/>
        </a:xfrm>
      </p:grpSpPr>
      <p:grpSp>
        <p:nvGrpSpPr>
          <p:cNvPr id="964" name="Google Shape;964;p102"/>
          <p:cNvGrpSpPr/>
          <p:nvPr/>
        </p:nvGrpSpPr>
        <p:grpSpPr>
          <a:xfrm>
            <a:off x="228600" y="2793625"/>
            <a:ext cx="2221200" cy="1481050"/>
            <a:chOff x="312900" y="2793625"/>
            <a:chExt cx="2221200" cy="1481050"/>
          </a:xfrm>
        </p:grpSpPr>
        <p:grpSp>
          <p:nvGrpSpPr>
            <p:cNvPr id="965" name="Google Shape;965;p102"/>
            <p:cNvGrpSpPr/>
            <p:nvPr/>
          </p:nvGrpSpPr>
          <p:grpSpPr>
            <a:xfrm>
              <a:off x="312900" y="2793625"/>
              <a:ext cx="1851000" cy="1481050"/>
              <a:chOff x="461225" y="3249175"/>
              <a:chExt cx="1851000" cy="1481050"/>
            </a:xfrm>
          </p:grpSpPr>
          <p:grpSp>
            <p:nvGrpSpPr>
              <p:cNvPr id="966" name="Google Shape;966;p102"/>
              <p:cNvGrpSpPr/>
              <p:nvPr/>
            </p:nvGrpSpPr>
            <p:grpSpPr>
              <a:xfrm>
                <a:off x="461225" y="3249175"/>
                <a:ext cx="1851000" cy="370200"/>
                <a:chOff x="461225" y="3249175"/>
                <a:chExt cx="1851000" cy="370200"/>
              </a:xfrm>
            </p:grpSpPr>
            <p:sp>
              <p:nvSpPr>
                <p:cNvPr id="967" name="Google Shape;967;p10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68" name="Google Shape;968;p10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69" name="Google Shape;969;p10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0" name="Google Shape;970;p10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1" name="Google Shape;971;p10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72" name="Google Shape;972;p102"/>
              <p:cNvGrpSpPr/>
              <p:nvPr/>
            </p:nvGrpSpPr>
            <p:grpSpPr>
              <a:xfrm>
                <a:off x="461225" y="3619500"/>
                <a:ext cx="1851000" cy="370200"/>
                <a:chOff x="461225" y="3249175"/>
                <a:chExt cx="1851000" cy="370200"/>
              </a:xfrm>
            </p:grpSpPr>
            <p:sp>
              <p:nvSpPr>
                <p:cNvPr id="973" name="Google Shape;973;p10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4" name="Google Shape;974;p10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5" name="Google Shape;975;p10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6" name="Google Shape;976;p10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7" name="Google Shape;977;p10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78" name="Google Shape;978;p102"/>
              <p:cNvGrpSpPr/>
              <p:nvPr/>
            </p:nvGrpSpPr>
            <p:grpSpPr>
              <a:xfrm>
                <a:off x="461225" y="3989700"/>
                <a:ext cx="1851000" cy="370200"/>
                <a:chOff x="461225" y="3249175"/>
                <a:chExt cx="1851000" cy="370200"/>
              </a:xfrm>
            </p:grpSpPr>
            <p:sp>
              <p:nvSpPr>
                <p:cNvPr id="979" name="Google Shape;979;p10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0" name="Google Shape;980;p10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1" name="Google Shape;981;p10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2" name="Google Shape;982;p10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3" name="Google Shape;983;p10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84" name="Google Shape;984;p102"/>
              <p:cNvGrpSpPr/>
              <p:nvPr/>
            </p:nvGrpSpPr>
            <p:grpSpPr>
              <a:xfrm>
                <a:off x="461225" y="4360025"/>
                <a:ext cx="1851000" cy="370200"/>
                <a:chOff x="461225" y="3249175"/>
                <a:chExt cx="1851000" cy="370200"/>
              </a:xfrm>
            </p:grpSpPr>
            <p:sp>
              <p:nvSpPr>
                <p:cNvPr id="985" name="Google Shape;985;p10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6" name="Google Shape;986;p10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7" name="Google Shape;987;p10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8" name="Google Shape;988;p10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9" name="Google Shape;989;p10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990" name="Google Shape;990;p102"/>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91" name="Google Shape;991;p102"/>
          <p:cNvGrpSpPr/>
          <p:nvPr/>
        </p:nvGrpSpPr>
        <p:grpSpPr>
          <a:xfrm>
            <a:off x="7663200" y="-725"/>
            <a:ext cx="1480800" cy="1396025"/>
            <a:chOff x="461225" y="3334200"/>
            <a:chExt cx="1480800" cy="1396025"/>
          </a:xfrm>
        </p:grpSpPr>
        <p:grpSp>
          <p:nvGrpSpPr>
            <p:cNvPr id="992" name="Google Shape;992;p102"/>
            <p:cNvGrpSpPr/>
            <p:nvPr/>
          </p:nvGrpSpPr>
          <p:grpSpPr>
            <a:xfrm>
              <a:off x="461225" y="3334200"/>
              <a:ext cx="1480800" cy="285300"/>
              <a:chOff x="461225" y="3334200"/>
              <a:chExt cx="1480800" cy="285300"/>
            </a:xfrm>
          </p:grpSpPr>
          <p:sp>
            <p:nvSpPr>
              <p:cNvPr id="993" name="Google Shape;993;p102"/>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4" name="Google Shape;994;p102"/>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5" name="Google Shape;995;p102"/>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6" name="Google Shape;996;p102"/>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97" name="Google Shape;997;p102"/>
            <p:cNvGrpSpPr/>
            <p:nvPr/>
          </p:nvGrpSpPr>
          <p:grpSpPr>
            <a:xfrm>
              <a:off x="461225" y="3619500"/>
              <a:ext cx="1480800" cy="370200"/>
              <a:chOff x="461225" y="3249175"/>
              <a:chExt cx="1480800" cy="370200"/>
            </a:xfrm>
          </p:grpSpPr>
          <p:sp>
            <p:nvSpPr>
              <p:cNvPr id="998" name="Google Shape;998;p10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9" name="Google Shape;999;p10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0" name="Google Shape;1000;p10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1" name="Google Shape;1001;p10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002" name="Google Shape;1002;p102"/>
            <p:cNvGrpSpPr/>
            <p:nvPr/>
          </p:nvGrpSpPr>
          <p:grpSpPr>
            <a:xfrm>
              <a:off x="461225" y="3989700"/>
              <a:ext cx="1480800" cy="370200"/>
              <a:chOff x="461225" y="3249175"/>
              <a:chExt cx="1480800" cy="370200"/>
            </a:xfrm>
          </p:grpSpPr>
          <p:sp>
            <p:nvSpPr>
              <p:cNvPr id="1003" name="Google Shape;1003;p10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4" name="Google Shape;1004;p10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5" name="Google Shape;1005;p10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6" name="Google Shape;1006;p10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007" name="Google Shape;1007;p102"/>
            <p:cNvGrpSpPr/>
            <p:nvPr/>
          </p:nvGrpSpPr>
          <p:grpSpPr>
            <a:xfrm>
              <a:off x="461225" y="4360025"/>
              <a:ext cx="1480800" cy="370200"/>
              <a:chOff x="461225" y="3249175"/>
              <a:chExt cx="1480800" cy="370200"/>
            </a:xfrm>
          </p:grpSpPr>
          <p:sp>
            <p:nvSpPr>
              <p:cNvPr id="1008" name="Google Shape;1008;p10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9" name="Google Shape;1009;p10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10" name="Google Shape;1010;p10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11" name="Google Shape;1011;p10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grpSp>
        <p:nvGrpSpPr>
          <p:cNvPr id="1012" name="Google Shape;1012;p102"/>
          <p:cNvGrpSpPr/>
          <p:nvPr/>
        </p:nvGrpSpPr>
        <p:grpSpPr>
          <a:xfrm>
            <a:off x="1843925" y="-725"/>
            <a:ext cx="7300075" cy="5144088"/>
            <a:chOff x="1870575" y="-635"/>
            <a:chExt cx="7300075" cy="5174097"/>
          </a:xfrm>
        </p:grpSpPr>
        <p:sp>
          <p:nvSpPr>
            <p:cNvPr id="1013" name="Google Shape;1013;p102"/>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1014" name="Google Shape;1014;p102"/>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1015" name="Google Shape;1015;p102"/>
          <p:cNvSpPr txBox="1"/>
          <p:nvPr>
            <p:ph idx="1" type="body"/>
          </p:nvPr>
        </p:nvSpPr>
        <p:spPr>
          <a:xfrm>
            <a:off x="4631450" y="2170025"/>
            <a:ext cx="2896200" cy="18876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28600" lvl="2" marL="1371600">
              <a:lnSpc>
                <a:spcPct val="115000"/>
              </a:lnSpc>
              <a:spcBef>
                <a:spcPts val="800"/>
              </a:spcBef>
              <a:spcAft>
                <a:spcPts val="0"/>
              </a:spcAft>
              <a:buNone/>
              <a:defRPr sz="1000"/>
            </a:lvl3pPr>
            <a:lvl4pPr indent="-292100" lvl="3" marL="1828800">
              <a:lnSpc>
                <a:spcPct val="115000"/>
              </a:lnSpc>
              <a:spcBef>
                <a:spcPts val="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28600" lvl="8" marL="4114800">
              <a:lnSpc>
                <a:spcPct val="115000"/>
              </a:lnSpc>
              <a:spcBef>
                <a:spcPts val="800"/>
              </a:spcBef>
              <a:spcAft>
                <a:spcPts val="0"/>
              </a:spcAft>
              <a:buNone/>
              <a:defRPr sz="1000"/>
            </a:lvl9pPr>
          </a:lstStyle>
          <a:p/>
        </p:txBody>
      </p:sp>
      <p:sp>
        <p:nvSpPr>
          <p:cNvPr id="1016" name="Google Shape;1016;p102"/>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17" name="Google Shape;1017;p102"/>
          <p:cNvSpPr txBox="1"/>
          <p:nvPr>
            <p:ph idx="2" type="body"/>
          </p:nvPr>
        </p:nvSpPr>
        <p:spPr>
          <a:xfrm>
            <a:off x="4631450" y="827575"/>
            <a:ext cx="2896200" cy="1200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1018" name="Google Shape;1018;p102"/>
          <p:cNvSpPr txBox="1"/>
          <p:nvPr>
            <p:ph idx="3" type="title"/>
          </p:nvPr>
        </p:nvSpPr>
        <p:spPr>
          <a:xfrm>
            <a:off x="115025" y="502775"/>
            <a:ext cx="39054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019" name="Google Shape;1019;p102"/>
          <p:cNvSpPr txBox="1"/>
          <p:nvPr>
            <p:ph idx="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8" Type="http://schemas.openxmlformats.org/officeDocument/2006/relationships/theme" Target="../theme/theme4.xml"/><Relationship Id="rId25" Type="http://schemas.openxmlformats.org/officeDocument/2006/relationships/slideLayout" Target="../slideLayouts/slideLayout25.xml"/><Relationship Id="rId47" Type="http://schemas.openxmlformats.org/officeDocument/2006/relationships/slideLayout" Target="../slideLayouts/slideLayout47.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7.xml"/><Relationship Id="rId42" Type="http://schemas.openxmlformats.org/officeDocument/2006/relationships/slideLayout" Target="../slideLayouts/slideLayout89.xml"/><Relationship Id="rId41" Type="http://schemas.openxmlformats.org/officeDocument/2006/relationships/slideLayout" Target="../slideLayouts/slideLayout88.xml"/><Relationship Id="rId44" Type="http://schemas.openxmlformats.org/officeDocument/2006/relationships/slideLayout" Target="../slideLayouts/slideLayout91.xml"/><Relationship Id="rId43" Type="http://schemas.openxmlformats.org/officeDocument/2006/relationships/slideLayout" Target="../slideLayouts/slideLayout90.xml"/><Relationship Id="rId46" Type="http://schemas.openxmlformats.org/officeDocument/2006/relationships/slideLayout" Target="../slideLayouts/slideLayout93.xml"/><Relationship Id="rId45" Type="http://schemas.openxmlformats.org/officeDocument/2006/relationships/slideLayout" Target="../slideLayouts/slideLayout92.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48" Type="http://schemas.openxmlformats.org/officeDocument/2006/relationships/slideLayout" Target="../slideLayouts/slideLayout95.xml"/><Relationship Id="rId47" Type="http://schemas.openxmlformats.org/officeDocument/2006/relationships/slideLayout" Target="../slideLayouts/slideLayout94.xml"/><Relationship Id="rId49" Type="http://schemas.openxmlformats.org/officeDocument/2006/relationships/theme" Target="../theme/theme5.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33" Type="http://schemas.openxmlformats.org/officeDocument/2006/relationships/slideLayout" Target="../slideLayouts/slideLayout80.xml"/><Relationship Id="rId32" Type="http://schemas.openxmlformats.org/officeDocument/2006/relationships/slideLayout" Target="../slideLayouts/slideLayout79.xml"/><Relationship Id="rId35" Type="http://schemas.openxmlformats.org/officeDocument/2006/relationships/slideLayout" Target="../slideLayouts/slideLayout82.xml"/><Relationship Id="rId34" Type="http://schemas.openxmlformats.org/officeDocument/2006/relationships/slideLayout" Target="../slideLayouts/slideLayout81.xml"/><Relationship Id="rId37" Type="http://schemas.openxmlformats.org/officeDocument/2006/relationships/slideLayout" Target="../slideLayouts/slideLayout84.xml"/><Relationship Id="rId36" Type="http://schemas.openxmlformats.org/officeDocument/2006/relationships/slideLayout" Target="../slideLayouts/slideLayout83.xml"/><Relationship Id="rId39" Type="http://schemas.openxmlformats.org/officeDocument/2006/relationships/slideLayout" Target="../slideLayouts/slideLayout86.xml"/><Relationship Id="rId38" Type="http://schemas.openxmlformats.org/officeDocument/2006/relationships/slideLayout" Target="../slideLayouts/slideLayout85.xml"/><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5.xml"/><Relationship Id="rId42" Type="http://schemas.openxmlformats.org/officeDocument/2006/relationships/slideLayout" Target="../slideLayouts/slideLayout137.xml"/><Relationship Id="rId41" Type="http://schemas.openxmlformats.org/officeDocument/2006/relationships/slideLayout" Target="../slideLayouts/slideLayout136.xml"/><Relationship Id="rId44" Type="http://schemas.openxmlformats.org/officeDocument/2006/relationships/slideLayout" Target="../slideLayouts/slideLayout139.xml"/><Relationship Id="rId43" Type="http://schemas.openxmlformats.org/officeDocument/2006/relationships/slideLayout" Target="../slideLayouts/slideLayout138.xml"/><Relationship Id="rId46" Type="http://schemas.openxmlformats.org/officeDocument/2006/relationships/slideLayout" Target="../slideLayouts/slideLayout141.xml"/><Relationship Id="rId45" Type="http://schemas.openxmlformats.org/officeDocument/2006/relationships/slideLayout" Target="../slideLayouts/slideLayout140.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48" Type="http://schemas.openxmlformats.org/officeDocument/2006/relationships/slideLayout" Target="../slideLayouts/slideLayout143.xml"/><Relationship Id="rId47" Type="http://schemas.openxmlformats.org/officeDocument/2006/relationships/slideLayout" Target="../slideLayouts/slideLayout142.xml"/><Relationship Id="rId49" Type="http://schemas.openxmlformats.org/officeDocument/2006/relationships/slideLayout" Target="../slideLayouts/slideLayout144.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1" Type="http://schemas.openxmlformats.org/officeDocument/2006/relationships/slideLayout" Target="../slideLayouts/slideLayout126.xml"/><Relationship Id="rId30" Type="http://schemas.openxmlformats.org/officeDocument/2006/relationships/slideLayout" Target="../slideLayouts/slideLayout125.xml"/><Relationship Id="rId33" Type="http://schemas.openxmlformats.org/officeDocument/2006/relationships/slideLayout" Target="../slideLayouts/slideLayout128.xml"/><Relationship Id="rId32" Type="http://schemas.openxmlformats.org/officeDocument/2006/relationships/slideLayout" Target="../slideLayouts/slideLayout127.xml"/><Relationship Id="rId35" Type="http://schemas.openxmlformats.org/officeDocument/2006/relationships/slideLayout" Target="../slideLayouts/slideLayout130.xml"/><Relationship Id="rId34" Type="http://schemas.openxmlformats.org/officeDocument/2006/relationships/slideLayout" Target="../slideLayouts/slideLayout129.xml"/><Relationship Id="rId37" Type="http://schemas.openxmlformats.org/officeDocument/2006/relationships/slideLayout" Target="../slideLayouts/slideLayout132.xml"/><Relationship Id="rId36" Type="http://schemas.openxmlformats.org/officeDocument/2006/relationships/slideLayout" Target="../slideLayouts/slideLayout131.xml"/><Relationship Id="rId39" Type="http://schemas.openxmlformats.org/officeDocument/2006/relationships/slideLayout" Target="../slideLayouts/slideLayout134.xml"/><Relationship Id="rId38" Type="http://schemas.openxmlformats.org/officeDocument/2006/relationships/slideLayout" Target="../slideLayouts/slideLayout133.xml"/><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29" Type="http://schemas.openxmlformats.org/officeDocument/2006/relationships/slideLayout" Target="../slideLayouts/slideLayout124.xml"/><Relationship Id="rId50" Type="http://schemas.openxmlformats.org/officeDocument/2006/relationships/theme" Target="../theme/theme1.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84.xml"/><Relationship Id="rId42" Type="http://schemas.openxmlformats.org/officeDocument/2006/relationships/slideLayout" Target="../slideLayouts/slideLayout186.xml"/><Relationship Id="rId41" Type="http://schemas.openxmlformats.org/officeDocument/2006/relationships/slideLayout" Target="../slideLayouts/slideLayout185.xml"/><Relationship Id="rId44" Type="http://schemas.openxmlformats.org/officeDocument/2006/relationships/slideLayout" Target="../slideLayouts/slideLayout188.xml"/><Relationship Id="rId43" Type="http://schemas.openxmlformats.org/officeDocument/2006/relationships/slideLayout" Target="../slideLayouts/slideLayout187.xml"/><Relationship Id="rId46" Type="http://schemas.openxmlformats.org/officeDocument/2006/relationships/slideLayout" Target="../slideLayouts/slideLayout190.xml"/><Relationship Id="rId45" Type="http://schemas.openxmlformats.org/officeDocument/2006/relationships/slideLayout" Target="../slideLayouts/slideLayout189.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47" Type="http://schemas.openxmlformats.org/officeDocument/2006/relationships/theme" Target="../theme/theme2.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31" Type="http://schemas.openxmlformats.org/officeDocument/2006/relationships/slideLayout" Target="../slideLayouts/slideLayout175.xml"/><Relationship Id="rId30" Type="http://schemas.openxmlformats.org/officeDocument/2006/relationships/slideLayout" Target="../slideLayouts/slideLayout174.xml"/><Relationship Id="rId33" Type="http://schemas.openxmlformats.org/officeDocument/2006/relationships/slideLayout" Target="../slideLayouts/slideLayout177.xml"/><Relationship Id="rId32" Type="http://schemas.openxmlformats.org/officeDocument/2006/relationships/slideLayout" Target="../slideLayouts/slideLayout176.xml"/><Relationship Id="rId35" Type="http://schemas.openxmlformats.org/officeDocument/2006/relationships/slideLayout" Target="../slideLayouts/slideLayout179.xml"/><Relationship Id="rId34" Type="http://schemas.openxmlformats.org/officeDocument/2006/relationships/slideLayout" Target="../slideLayouts/slideLayout178.xml"/><Relationship Id="rId37" Type="http://schemas.openxmlformats.org/officeDocument/2006/relationships/slideLayout" Target="../slideLayouts/slideLayout181.xml"/><Relationship Id="rId36" Type="http://schemas.openxmlformats.org/officeDocument/2006/relationships/slideLayout" Target="../slideLayouts/slideLayout180.xml"/><Relationship Id="rId39" Type="http://schemas.openxmlformats.org/officeDocument/2006/relationships/slideLayout" Target="../slideLayouts/slideLayout183.xml"/><Relationship Id="rId38" Type="http://schemas.openxmlformats.org/officeDocument/2006/relationships/slideLayout" Target="../slideLayouts/slideLayout182.xml"/><Relationship Id="rId20" Type="http://schemas.openxmlformats.org/officeDocument/2006/relationships/slideLayout" Target="../slideLayouts/slideLayout164.xml"/><Relationship Id="rId22" Type="http://schemas.openxmlformats.org/officeDocument/2006/relationships/slideLayout" Target="../slideLayouts/slideLayout166.xml"/><Relationship Id="rId21" Type="http://schemas.openxmlformats.org/officeDocument/2006/relationships/slideLayout" Target="../slideLayouts/slideLayout165.xml"/><Relationship Id="rId24" Type="http://schemas.openxmlformats.org/officeDocument/2006/relationships/slideLayout" Target="../slideLayouts/slideLayout168.xml"/><Relationship Id="rId23" Type="http://schemas.openxmlformats.org/officeDocument/2006/relationships/slideLayout" Target="../slideLayouts/slideLayout167.xml"/><Relationship Id="rId26" Type="http://schemas.openxmlformats.org/officeDocument/2006/relationships/slideLayout" Target="../slideLayouts/slideLayout170.xml"/><Relationship Id="rId25" Type="http://schemas.openxmlformats.org/officeDocument/2006/relationships/slideLayout" Target="../slideLayouts/slideLayout169.xml"/><Relationship Id="rId28" Type="http://schemas.openxmlformats.org/officeDocument/2006/relationships/slideLayout" Target="../slideLayouts/slideLayout172.xml"/><Relationship Id="rId27" Type="http://schemas.openxmlformats.org/officeDocument/2006/relationships/slideLayout" Target="../slideLayouts/slideLayout171.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3" Type="http://schemas.openxmlformats.org/officeDocument/2006/relationships/slideLayout" Target="../slideLayouts/slideLayout157.xml"/><Relationship Id="rId12" Type="http://schemas.openxmlformats.org/officeDocument/2006/relationships/slideLayout" Target="../slideLayouts/slideLayout156.xml"/><Relationship Id="rId15" Type="http://schemas.openxmlformats.org/officeDocument/2006/relationships/slideLayout" Target="../slideLayouts/slideLayout159.xml"/><Relationship Id="rId14" Type="http://schemas.openxmlformats.org/officeDocument/2006/relationships/slideLayout" Target="../slideLayouts/slideLayout158.xml"/><Relationship Id="rId17" Type="http://schemas.openxmlformats.org/officeDocument/2006/relationships/slideLayout" Target="../slideLayouts/slideLayout161.xml"/><Relationship Id="rId16" Type="http://schemas.openxmlformats.org/officeDocument/2006/relationships/slideLayout" Target="../slideLayouts/slideLayout160.xml"/><Relationship Id="rId19" Type="http://schemas.openxmlformats.org/officeDocument/2006/relationships/slideLayout" Target="../slideLayouts/slideLayout163.xml"/><Relationship Id="rId18"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1pPr>
            <a:lvl2pPr indent="-292100" lvl="1" marL="9144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2pPr>
            <a:lvl3pPr indent="-292100" lvl="2" marL="13716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3pPr>
            <a:lvl4pPr indent="-292100" lvl="3" marL="18288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4pPr>
            <a:lvl5pPr indent="-292100" lvl="4" marL="22860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5pPr>
            <a:lvl6pPr indent="-292100" lvl="5" marL="27432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6pPr>
            <a:lvl7pPr indent="-292100" lvl="6" marL="32004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7pPr>
            <a:lvl8pPr indent="-292100" lvl="7" marL="3657600">
              <a:lnSpc>
                <a:spcPct val="115000"/>
              </a:lnSpc>
              <a:spcBef>
                <a:spcPts val="800"/>
              </a:spcBef>
              <a:spcAft>
                <a:spcPts val="0"/>
              </a:spcAft>
              <a:buClr>
                <a:schemeClr val="lt1"/>
              </a:buClr>
              <a:buSzPts val="1000"/>
              <a:buFont typeface="DM Sans"/>
              <a:buChar char="○"/>
              <a:defRPr sz="1000">
                <a:solidFill>
                  <a:schemeClr val="lt1"/>
                </a:solidFill>
                <a:latin typeface="DM Sans"/>
                <a:ea typeface="DM Sans"/>
                <a:cs typeface="DM Sans"/>
                <a:sym typeface="DM Sans"/>
              </a:defRPr>
            </a:lvl8pPr>
            <a:lvl9pPr indent="-292100" lvl="8" marL="4114800">
              <a:lnSpc>
                <a:spcPct val="115000"/>
              </a:lnSpc>
              <a:spcBef>
                <a:spcPts val="800"/>
              </a:spcBef>
              <a:spcAft>
                <a:spcPts val="800"/>
              </a:spcAft>
              <a:buClr>
                <a:schemeClr val="lt1"/>
              </a:buClr>
              <a:buSzPts val="1000"/>
              <a:buFont typeface="DM Sans"/>
              <a:buChar char="■"/>
              <a:defRPr sz="1000">
                <a:solidFill>
                  <a:schemeClr val="lt1"/>
                </a:solidFill>
                <a:latin typeface="DM Sans"/>
                <a:ea typeface="DM Sans"/>
                <a:cs typeface="DM Sans"/>
                <a:sym typeface="DM Sans"/>
              </a:defRPr>
            </a:lvl9pPr>
          </a:lstStyle>
          <a:p/>
        </p:txBody>
      </p:sp>
      <p:sp>
        <p:nvSpPr>
          <p:cNvPr id="7" name="Google Shape;7;p1"/>
          <p:cNvSpPr txBox="1"/>
          <p:nvPr>
            <p:ph type="title"/>
          </p:nvPr>
        </p:nvSpPr>
        <p:spPr>
          <a:xfrm>
            <a:off x="329650" y="511500"/>
            <a:ext cx="6115200" cy="540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Forum"/>
              <a:buNone/>
              <a:defRPr sz="3000">
                <a:solidFill>
                  <a:schemeClr val="lt1"/>
                </a:solidFill>
                <a:latin typeface="Forum"/>
                <a:ea typeface="Forum"/>
                <a:cs typeface="Forum"/>
                <a:sym typeface="Forum"/>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 name="Google Shape;8;p1"/>
          <p:cNvSpPr txBox="1"/>
          <p:nvPr>
            <p:ph idx="2" type="body"/>
          </p:nvPr>
        </p:nvSpPr>
        <p:spPr>
          <a:xfrm>
            <a:off x="4291000" y="1562975"/>
            <a:ext cx="3728400" cy="25632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1pPr>
            <a:lvl2pPr indent="-292100" lvl="1" marL="9144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2pPr>
            <a:lvl3pPr indent="-292100" lvl="2" marL="13716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3pPr>
            <a:lvl4pPr indent="-292100" lvl="3" marL="18288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4pPr>
            <a:lvl5pPr indent="-292100" lvl="4" marL="22860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5pPr>
            <a:lvl6pPr indent="-292100" lvl="5" marL="27432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6pPr>
            <a:lvl7pPr indent="-292100" lvl="6" marL="32004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7pPr>
            <a:lvl8pPr indent="-292100" lvl="7" marL="36576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8pPr>
            <a:lvl9pPr indent="-292100" lvl="8" marL="4114800">
              <a:spcBef>
                <a:spcPts val="0"/>
              </a:spcBef>
              <a:spcAft>
                <a:spcPts val="0"/>
              </a:spcAft>
              <a:buClr>
                <a:schemeClr val="lt1"/>
              </a:buClr>
              <a:buSzPts val="1000"/>
              <a:buFont typeface="DM Sans"/>
              <a:buChar char="■"/>
              <a:defRPr sz="1000">
                <a:solidFill>
                  <a:schemeClr val="lt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50" name="Shape 450"/>
        <p:cNvGrpSpPr/>
        <p:nvPr/>
      </p:nvGrpSpPr>
      <p:grpSpPr>
        <a:xfrm>
          <a:off x="0" y="0"/>
          <a:ext cx="0" cy="0"/>
          <a:chOff x="0" y="0"/>
          <a:chExt cx="0" cy="0"/>
        </a:xfrm>
      </p:grpSpPr>
      <p:sp>
        <p:nvSpPr>
          <p:cNvPr id="451" name="Google Shape;451;p49"/>
          <p:cNvSpPr txBox="1"/>
          <p:nvPr>
            <p:ph type="title"/>
          </p:nvPr>
        </p:nvSpPr>
        <p:spPr>
          <a:xfrm>
            <a:off x="284775" y="282900"/>
            <a:ext cx="5681100" cy="22338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1pPr>
            <a:lvl2pPr lvl="1">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2pPr>
            <a:lvl3pPr lvl="2">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3pPr>
            <a:lvl4pPr lvl="3">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4pPr>
            <a:lvl5pPr lvl="4">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5pPr>
            <a:lvl6pPr lvl="5">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6pPr>
            <a:lvl7pPr lvl="6">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7pPr>
            <a:lvl8pPr lvl="7">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8pPr>
            <a:lvl9pPr lvl="8">
              <a:lnSpc>
                <a:spcPct val="80000"/>
              </a:lnSpc>
              <a:spcBef>
                <a:spcPts val="0"/>
              </a:spcBef>
              <a:spcAft>
                <a:spcPts val="0"/>
              </a:spcAft>
              <a:buClr>
                <a:schemeClr val="lt1"/>
              </a:buClr>
              <a:buSzPts val="6000"/>
              <a:buFont typeface="Outfit"/>
              <a:buNone/>
              <a:defRPr sz="6000">
                <a:solidFill>
                  <a:schemeClr val="lt1"/>
                </a:solidFill>
                <a:latin typeface="Outfit"/>
                <a:ea typeface="Outfit"/>
                <a:cs typeface="Outfit"/>
                <a:sym typeface="Outfit"/>
              </a:defRPr>
            </a:lvl9pPr>
          </a:lstStyle>
          <a:p/>
        </p:txBody>
      </p:sp>
      <p:sp>
        <p:nvSpPr>
          <p:cNvPr id="452" name="Google Shape;452;p49"/>
          <p:cNvSpPr txBox="1"/>
          <p:nvPr>
            <p:ph idx="1" type="body"/>
          </p:nvPr>
        </p:nvSpPr>
        <p:spPr>
          <a:xfrm>
            <a:off x="284775" y="2629050"/>
            <a:ext cx="3493500" cy="1989300"/>
          </a:xfrm>
          <a:prstGeom prst="rect">
            <a:avLst/>
          </a:prstGeom>
          <a:noFill/>
          <a:ln>
            <a:noFill/>
          </a:ln>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1pPr>
            <a:lvl2pPr indent="-304800" lvl="1" marL="9144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2pPr>
            <a:lvl3pPr indent="-304800" lvl="2" marL="13716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3pPr>
            <a:lvl4pPr indent="-304800" lvl="3" marL="1828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4pPr>
            <a:lvl5pPr indent="-304800" lvl="4" marL="22860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5pPr>
            <a:lvl6pPr indent="-304800" lvl="5" marL="27432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6pPr>
            <a:lvl7pPr indent="-304800" lvl="6" marL="32004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7pPr>
            <a:lvl8pPr indent="-304800" lvl="7" marL="36576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8pPr>
            <a:lvl9pPr indent="-304800" lvl="8" marL="4114800">
              <a:spcBef>
                <a:spcPts val="0"/>
              </a:spcBef>
              <a:spcAft>
                <a:spcPts val="0"/>
              </a:spcAft>
              <a:buClr>
                <a:schemeClr val="lt1"/>
              </a:buClr>
              <a:buSzPts val="1200"/>
              <a:buFont typeface="Instrument Sans"/>
              <a:buChar char="■"/>
              <a:defRPr sz="12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81">
          <p15:clr>
            <a:srgbClr val="E46962"/>
          </p15:clr>
        </p15:guide>
        <p15:guide id="2" pos="179">
          <p15:clr>
            <a:srgbClr val="E46962"/>
          </p15:clr>
        </p15:guide>
        <p15:guide id="3" orient="horz" pos="178">
          <p15:clr>
            <a:srgbClr val="E46962"/>
          </p15:clr>
        </p15:guide>
        <p15:guide id="4" orient="horz" pos="3060">
          <p15:clr>
            <a:srgbClr val="E46962"/>
          </p15:clr>
        </p15:guide>
        <p15:guide id="5" pos="2847">
          <p15:clr>
            <a:srgbClr val="E46962"/>
          </p15:clr>
        </p15:guide>
        <p15:guide id="6" pos="2913">
          <p15:clr>
            <a:srgbClr val="E46962"/>
          </p15:clr>
        </p15:guide>
        <p15:guide id="7" pos="568">
          <p15:clr>
            <a:srgbClr val="E46962"/>
          </p15:clr>
        </p15:guide>
        <p15:guide id="8" pos="635">
          <p15:clr>
            <a:srgbClr val="E46962"/>
          </p15:clr>
        </p15:guide>
        <p15:guide id="9" pos="4213">
          <p15:clr>
            <a:srgbClr val="E46962"/>
          </p15:clr>
        </p15:guide>
        <p15:guide id="10" pos="4280">
          <p15:clr>
            <a:srgbClr val="E46962"/>
          </p15:clr>
        </p15:guide>
        <p15:guide id="11" pos="3758">
          <p15:clr>
            <a:srgbClr val="E46962"/>
          </p15:clr>
        </p15:guide>
        <p15:guide id="12" pos="3825">
          <p15:clr>
            <a:srgbClr val="E46962"/>
          </p15:clr>
        </p15:guide>
        <p15:guide id="13" pos="1024">
          <p15:clr>
            <a:srgbClr val="E46962"/>
          </p15:clr>
        </p15:guide>
        <p15:guide id="14" pos="1091">
          <p15:clr>
            <a:srgbClr val="E46962"/>
          </p15:clr>
        </p15:guide>
        <p15:guide id="15" orient="horz" pos="245">
          <p15:clr>
            <a:srgbClr val="E46962"/>
          </p15:clr>
        </p15:guide>
        <p15:guide id="16" orient="horz" pos="2993">
          <p15:clr>
            <a:srgbClr val="E46962"/>
          </p15:clr>
        </p15:guide>
        <p15:guide id="17" orient="horz" pos="882">
          <p15:clr>
            <a:srgbClr val="E46962"/>
          </p15:clr>
        </p15:guide>
        <p15:guide id="18" orient="horz" pos="949">
          <p15:clr>
            <a:srgbClr val="E46962"/>
          </p15:clr>
        </p15:guide>
        <p15:guide id="19" orient="horz" pos="2289">
          <p15:clr>
            <a:srgbClr val="E46962"/>
          </p15:clr>
        </p15:guide>
        <p15:guide id="20" orient="horz" pos="2356">
          <p15:clr>
            <a:srgbClr val="E46962"/>
          </p15:clr>
        </p15:guide>
        <p15:guide id="21" pos="1479">
          <p15:clr>
            <a:srgbClr val="E46962"/>
          </p15:clr>
        </p15:guide>
        <p15:guide id="22" pos="1546">
          <p15:clr>
            <a:srgbClr val="E46962"/>
          </p15:clr>
        </p15:guide>
        <p15:guide id="23" pos="1935">
          <p15:clr>
            <a:srgbClr val="E46962"/>
          </p15:clr>
        </p15:guide>
        <p15:guide id="24" pos="2002">
          <p15:clr>
            <a:srgbClr val="E46962"/>
          </p15:clr>
        </p15:guide>
        <p15:guide id="25" pos="2391">
          <p15:clr>
            <a:srgbClr val="E46962"/>
          </p15:clr>
        </p15:guide>
        <p15:guide id="26" pos="2458">
          <p15:clr>
            <a:srgbClr val="E46962"/>
          </p15:clr>
        </p15:guide>
        <p15:guide id="27" pos="3302">
          <p15:clr>
            <a:srgbClr val="E46962"/>
          </p15:clr>
        </p15:guide>
        <p15:guide id="28" pos="3369">
          <p15:clr>
            <a:srgbClr val="E46962"/>
          </p15:clr>
        </p15:guide>
        <p15:guide id="29" pos="4669">
          <p15:clr>
            <a:srgbClr val="E46962"/>
          </p15:clr>
        </p15:guide>
        <p15:guide id="30" pos="4736">
          <p15:clr>
            <a:srgbClr val="E46962"/>
          </p15:clr>
        </p15:guide>
        <p15:guide id="31" pos="5125">
          <p15:clr>
            <a:srgbClr val="E46962"/>
          </p15:clr>
        </p15:guide>
        <p15:guide id="32" pos="5192">
          <p15:clr>
            <a:srgbClr val="E46962"/>
          </p15:clr>
        </p15:guide>
        <p15:guide id="33" orient="horz" pos="1585">
          <p15:clr>
            <a:srgbClr val="E46962"/>
          </p15:clr>
        </p15:guide>
        <p15:guide id="34" orient="horz" pos="1653">
          <p15:clr>
            <a:srgbClr val="E46962"/>
          </p15:clr>
        </p15:guide>
        <p15:guide id="35" orient="horz" pos="2909">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859" name="Shape 859"/>
        <p:cNvGrpSpPr/>
        <p:nvPr/>
      </p:nvGrpSpPr>
      <p:grpSpPr>
        <a:xfrm>
          <a:off x="0" y="0"/>
          <a:ext cx="0" cy="0"/>
          <a:chOff x="0" y="0"/>
          <a:chExt cx="0" cy="0"/>
        </a:xfrm>
      </p:grpSpPr>
      <p:sp>
        <p:nvSpPr>
          <p:cNvPr id="860" name="Google Shape;860;p98"/>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861" name="Google Shape;861;p98"/>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p:txBody>
      </p:sp>
      <p:sp>
        <p:nvSpPr>
          <p:cNvPr id="862" name="Google Shape;862;p98"/>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 id="2147483789" r:id="rId47"/>
    <p:sldLayoutId id="2147483790" r:id="rId48"/>
    <p:sldLayoutId id="2147483791" r:id="rId49"/>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38" name="Shape 1738"/>
        <p:cNvGrpSpPr/>
        <p:nvPr/>
      </p:nvGrpSpPr>
      <p:grpSpPr>
        <a:xfrm>
          <a:off x="0" y="0"/>
          <a:ext cx="0" cy="0"/>
          <a:chOff x="0" y="0"/>
          <a:chExt cx="0" cy="0"/>
        </a:xfrm>
      </p:grpSpPr>
      <p:sp>
        <p:nvSpPr>
          <p:cNvPr id="1739" name="Google Shape;1739;p148"/>
          <p:cNvSpPr txBox="1"/>
          <p:nvPr>
            <p:ph type="title"/>
          </p:nvPr>
        </p:nvSpPr>
        <p:spPr>
          <a:xfrm>
            <a:off x="449575" y="634948"/>
            <a:ext cx="2277000" cy="667200"/>
          </a:xfrm>
          <a:prstGeom prst="rect">
            <a:avLst/>
          </a:prstGeom>
          <a:noFill/>
          <a:ln>
            <a:noFill/>
          </a:ln>
        </p:spPr>
        <p:txBody>
          <a:bodyPr anchorCtr="0" anchor="t" bIns="0" lIns="0" spcFirstLastPara="1" rIns="0" wrap="square" tIns="0">
            <a:noAutofit/>
          </a:bodyPr>
          <a:lstStyle>
            <a:lvl1pPr lvl="0">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1pPr>
            <a:lvl2pPr lvl="1">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2pPr>
            <a:lvl3pPr lvl="2">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3pPr>
            <a:lvl4pPr lvl="3">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4pPr>
            <a:lvl5pPr lvl="4">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5pPr>
            <a:lvl6pPr lvl="5">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6pPr>
            <a:lvl7pPr lvl="6">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7pPr>
            <a:lvl8pPr lvl="7">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8pPr>
            <a:lvl9pPr lvl="8">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9pPr>
          </a:lstStyle>
          <a:p/>
        </p:txBody>
      </p:sp>
      <p:sp>
        <p:nvSpPr>
          <p:cNvPr id="1740" name="Google Shape;1740;p148"/>
          <p:cNvSpPr txBox="1"/>
          <p:nvPr>
            <p:ph idx="1" type="body"/>
          </p:nvPr>
        </p:nvSpPr>
        <p:spPr>
          <a:xfrm>
            <a:off x="449575" y="3121200"/>
            <a:ext cx="8433300" cy="1180800"/>
          </a:xfrm>
          <a:prstGeom prst="rect">
            <a:avLst/>
          </a:prstGeom>
          <a:noFill/>
          <a:ln>
            <a:noFill/>
          </a:ln>
        </p:spPr>
        <p:txBody>
          <a:bodyPr anchorCtr="0" anchor="b" bIns="0" lIns="0" spcFirstLastPara="1" rIns="0" wrap="square" tIns="0">
            <a:noAutofit/>
          </a:bodyPr>
          <a:lstStyle>
            <a:lvl1pPr indent="-279400" lvl="0" marL="4572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1pPr>
            <a:lvl2pPr indent="-279400" lvl="1" marL="9144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2pPr>
            <a:lvl3pPr indent="-279400" lvl="2" marL="13716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3pPr>
            <a:lvl4pPr indent="-279400" lvl="3" marL="18288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4pPr>
            <a:lvl5pPr indent="-279400" lvl="4" marL="22860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5pPr>
            <a:lvl6pPr indent="-279400" lvl="5" marL="27432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6pPr>
            <a:lvl7pPr indent="-279400" lvl="6" marL="32004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7pPr>
            <a:lvl8pPr indent="-279400" lvl="7" marL="36576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8pPr>
            <a:lvl9pPr indent="-279400" lvl="8" marL="41148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9pPr>
          </a:lstStyle>
          <a:p/>
        </p:txBody>
      </p:sp>
      <p:sp>
        <p:nvSpPr>
          <p:cNvPr id="1741" name="Google Shape;1741;p148"/>
          <p:cNvSpPr txBox="1"/>
          <p:nvPr>
            <p:ph idx="12" type="sldNum"/>
          </p:nvPr>
        </p:nvSpPr>
        <p:spPr>
          <a:xfrm>
            <a:off x="226300" y="4886025"/>
            <a:ext cx="456600" cy="169200"/>
          </a:xfrm>
          <a:prstGeom prst="rect">
            <a:avLst/>
          </a:prstGeom>
          <a:noFill/>
          <a:ln>
            <a:noFill/>
          </a:ln>
        </p:spPr>
        <p:txBody>
          <a:bodyPr anchorCtr="0" anchor="ctr" bIns="0" lIns="0" spcFirstLastPara="1" rIns="0" wrap="square" tIns="0">
            <a:noAutofit/>
          </a:bodyPr>
          <a:lstStyle>
            <a:lvl1pPr lvl="0" rtl="0">
              <a:buNone/>
              <a:defRPr sz="1100">
                <a:solidFill>
                  <a:schemeClr val="lt2"/>
                </a:solidFill>
                <a:latin typeface="Work Sans Black"/>
                <a:ea typeface="Work Sans Black"/>
                <a:cs typeface="Work Sans Black"/>
                <a:sym typeface="Work Sans Black"/>
              </a:defRPr>
            </a:lvl1pPr>
            <a:lvl2pPr lvl="1" rtl="0">
              <a:buNone/>
              <a:defRPr sz="1100">
                <a:solidFill>
                  <a:schemeClr val="lt2"/>
                </a:solidFill>
                <a:latin typeface="Work Sans Black"/>
                <a:ea typeface="Work Sans Black"/>
                <a:cs typeface="Work Sans Black"/>
                <a:sym typeface="Work Sans Black"/>
              </a:defRPr>
            </a:lvl2pPr>
            <a:lvl3pPr lvl="2" rtl="0">
              <a:buNone/>
              <a:defRPr sz="1100">
                <a:solidFill>
                  <a:schemeClr val="lt2"/>
                </a:solidFill>
                <a:latin typeface="Work Sans Black"/>
                <a:ea typeface="Work Sans Black"/>
                <a:cs typeface="Work Sans Black"/>
                <a:sym typeface="Work Sans Black"/>
              </a:defRPr>
            </a:lvl3pPr>
            <a:lvl4pPr lvl="3" rtl="0">
              <a:buNone/>
              <a:defRPr sz="1100">
                <a:solidFill>
                  <a:schemeClr val="lt2"/>
                </a:solidFill>
                <a:latin typeface="Work Sans Black"/>
                <a:ea typeface="Work Sans Black"/>
                <a:cs typeface="Work Sans Black"/>
                <a:sym typeface="Work Sans Black"/>
              </a:defRPr>
            </a:lvl4pPr>
            <a:lvl5pPr lvl="4" rtl="0">
              <a:buNone/>
              <a:defRPr sz="1100">
                <a:solidFill>
                  <a:schemeClr val="lt2"/>
                </a:solidFill>
                <a:latin typeface="Work Sans Black"/>
                <a:ea typeface="Work Sans Black"/>
                <a:cs typeface="Work Sans Black"/>
                <a:sym typeface="Work Sans Black"/>
              </a:defRPr>
            </a:lvl5pPr>
            <a:lvl6pPr lvl="5" rtl="0">
              <a:buNone/>
              <a:defRPr sz="1100">
                <a:solidFill>
                  <a:schemeClr val="lt2"/>
                </a:solidFill>
                <a:latin typeface="Work Sans Black"/>
                <a:ea typeface="Work Sans Black"/>
                <a:cs typeface="Work Sans Black"/>
                <a:sym typeface="Work Sans Black"/>
              </a:defRPr>
            </a:lvl6pPr>
            <a:lvl7pPr lvl="6" rtl="0">
              <a:buNone/>
              <a:defRPr sz="1100">
                <a:solidFill>
                  <a:schemeClr val="lt2"/>
                </a:solidFill>
                <a:latin typeface="Work Sans Black"/>
                <a:ea typeface="Work Sans Black"/>
                <a:cs typeface="Work Sans Black"/>
                <a:sym typeface="Work Sans Black"/>
              </a:defRPr>
            </a:lvl7pPr>
            <a:lvl8pPr lvl="7" rtl="0">
              <a:buNone/>
              <a:defRPr sz="1100">
                <a:solidFill>
                  <a:schemeClr val="lt2"/>
                </a:solidFill>
                <a:latin typeface="Work Sans Black"/>
                <a:ea typeface="Work Sans Black"/>
                <a:cs typeface="Work Sans Black"/>
                <a:sym typeface="Work Sans Black"/>
              </a:defRPr>
            </a:lvl8pPr>
            <a:lvl9pPr lvl="8" rtl="0">
              <a:buNone/>
              <a:defRPr sz="1100">
                <a:solidFill>
                  <a:schemeClr val="lt2"/>
                </a:solidFill>
                <a:latin typeface="Work Sans Black"/>
                <a:ea typeface="Work Sans Black"/>
                <a:cs typeface="Work Sans Black"/>
                <a:sym typeface="Work Sans Black"/>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 id="2147483837" r:id="rId46"/>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0">
          <p15:clr>
            <a:srgbClr val="E46962"/>
          </p15:clr>
        </p15:guide>
        <p15:guide id="2" orient="horz" pos="2845">
          <p15:clr>
            <a:srgbClr val="E46962"/>
          </p15:clr>
        </p15:guide>
        <p15:guide id="3" pos="144">
          <p15:clr>
            <a:srgbClr val="E46962"/>
          </p15:clr>
        </p15:guide>
        <p15:guide id="4" pos="467">
          <p15:clr>
            <a:srgbClr val="E46962"/>
          </p15:clr>
        </p15:guide>
        <p15:guide id="5" pos="611">
          <p15:clr>
            <a:srgbClr val="E46962"/>
          </p15:clr>
        </p15:guide>
        <p15:guide id="6" pos="933">
          <p15:clr>
            <a:srgbClr val="E46962"/>
          </p15:clr>
        </p15:guide>
        <p15:guide id="7" pos="1077">
          <p15:clr>
            <a:srgbClr val="E46962"/>
          </p15:clr>
        </p15:guide>
        <p15:guide id="8" pos="1400">
          <p15:clr>
            <a:srgbClr val="E46962"/>
          </p15:clr>
        </p15:guide>
        <p15:guide id="9" pos="1544">
          <p15:clr>
            <a:srgbClr val="E46962"/>
          </p15:clr>
        </p15:guide>
        <p15:guide id="10" pos="1866">
          <p15:clr>
            <a:srgbClr val="E46962"/>
          </p15:clr>
        </p15:guide>
        <p15:guide id="11" pos="2010">
          <p15:clr>
            <a:srgbClr val="E46962"/>
          </p15:clr>
        </p15:guide>
        <p15:guide id="12" pos="2477">
          <p15:clr>
            <a:srgbClr val="E46962"/>
          </p15:clr>
        </p15:guide>
        <p15:guide id="13" pos="2333">
          <p15:clr>
            <a:srgbClr val="E46962"/>
          </p15:clr>
        </p15:guide>
        <p15:guide id="14" pos="2799">
          <p15:clr>
            <a:srgbClr val="E46962"/>
          </p15:clr>
        </p15:guide>
        <p15:guide id="15" pos="3266">
          <p15:clr>
            <a:srgbClr val="E46962"/>
          </p15:clr>
        </p15:guide>
        <p15:guide id="16" pos="2943">
          <p15:clr>
            <a:srgbClr val="E46962"/>
          </p15:clr>
        </p15:guide>
        <p15:guide id="17" pos="3729">
          <p15:clr>
            <a:srgbClr val="E46962"/>
          </p15:clr>
        </p15:guide>
        <p15:guide id="18" pos="3410">
          <p15:clr>
            <a:srgbClr val="E46962"/>
          </p15:clr>
        </p15:guide>
        <p15:guide id="19" pos="4196">
          <p15:clr>
            <a:srgbClr val="E46962"/>
          </p15:clr>
        </p15:guide>
        <p15:guide id="20" pos="3873">
          <p15:clr>
            <a:srgbClr val="E46962"/>
          </p15:clr>
        </p15:guide>
        <p15:guide id="21" pos="4340">
          <p15:clr>
            <a:srgbClr val="E46962"/>
          </p15:clr>
        </p15:guide>
        <p15:guide id="22" pos="4806">
          <p15:clr>
            <a:srgbClr val="E46962"/>
          </p15:clr>
        </p15:guide>
        <p15:guide id="23" pos="4662">
          <p15:clr>
            <a:srgbClr val="E46962"/>
          </p15:clr>
        </p15:guide>
        <p15:guide id="24" pos="5273">
          <p15:clr>
            <a:srgbClr val="E46962"/>
          </p15:clr>
        </p15:guide>
        <p15:guide id="25" pos="5129">
          <p15:clr>
            <a:srgbClr val="E46962"/>
          </p15:clr>
        </p15:guide>
        <p15:guide id="26" pos="5595">
          <p15:clr>
            <a:srgbClr val="E46962"/>
          </p15:clr>
        </p15:guide>
        <p15:guide id="27" orient="horz" pos="299">
          <p15:clr>
            <a:srgbClr val="E46962"/>
          </p15:clr>
        </p15:guide>
        <p15:guide id="28" orient="horz" pos="449">
          <p15:clr>
            <a:srgbClr val="E46962"/>
          </p15:clr>
        </p15:guide>
        <p15:guide id="29" orient="horz" pos="599">
          <p15:clr>
            <a:srgbClr val="E46962"/>
          </p15:clr>
        </p15:guide>
        <p15:guide id="30" orient="horz" pos="748">
          <p15:clr>
            <a:srgbClr val="E46962"/>
          </p15:clr>
        </p15:guide>
        <p15:guide id="31" orient="horz" pos="898">
          <p15:clr>
            <a:srgbClr val="E46962"/>
          </p15:clr>
        </p15:guide>
        <p15:guide id="32" orient="horz" pos="1048">
          <p15:clr>
            <a:srgbClr val="E46962"/>
          </p15:clr>
        </p15:guide>
        <p15:guide id="33" orient="horz" pos="1197">
          <p15:clr>
            <a:srgbClr val="E46962"/>
          </p15:clr>
        </p15:guide>
        <p15:guide id="34" orient="horz" pos="1347">
          <p15:clr>
            <a:srgbClr val="E46962"/>
          </p15:clr>
        </p15:guide>
        <p15:guide id="35" orient="horz" pos="1497">
          <p15:clr>
            <a:srgbClr val="E46962"/>
          </p15:clr>
        </p15:guide>
        <p15:guide id="36" orient="horz" pos="1646">
          <p15:clr>
            <a:srgbClr val="E46962"/>
          </p15:clr>
        </p15:guide>
        <p15:guide id="37" orient="horz" pos="1796">
          <p15:clr>
            <a:srgbClr val="E46962"/>
          </p15:clr>
        </p15:guide>
        <p15:guide id="38" orient="horz" pos="1947">
          <p15:clr>
            <a:srgbClr val="E46962"/>
          </p15:clr>
        </p15:guide>
        <p15:guide id="39" orient="horz" pos="2097">
          <p15:clr>
            <a:srgbClr val="E46962"/>
          </p15:clr>
        </p15:guide>
        <p15:guide id="40" orient="horz" pos="2246">
          <p15:clr>
            <a:srgbClr val="E46962"/>
          </p15:clr>
        </p15:guide>
        <p15:guide id="41" orient="horz" pos="2396">
          <p15:clr>
            <a:srgbClr val="E46962"/>
          </p15:clr>
        </p15:guide>
        <p15:guide id="42" orient="horz" pos="2546">
          <p15:clr>
            <a:srgbClr val="E46962"/>
          </p15:clr>
        </p15:guide>
        <p15:guide id="43" orient="horz" pos="2695">
          <p15:clr>
            <a:srgbClr val="E46962"/>
          </p15:clr>
        </p15:guide>
        <p15:guide id="44" orient="horz" pos="2995">
          <p15:clr>
            <a:srgbClr val="E46962"/>
          </p15:clr>
        </p15:guide>
        <p15:guide id="45" orient="horz" pos="313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2.jpg"/><Relationship Id="rId9" Type="http://schemas.openxmlformats.org/officeDocument/2006/relationships/image" Target="../media/image6.jpg"/><Relationship Id="rId5" Type="http://schemas.openxmlformats.org/officeDocument/2006/relationships/image" Target="../media/image9.jpg"/><Relationship Id="rId6" Type="http://schemas.openxmlformats.org/officeDocument/2006/relationships/image" Target="../media/image20.jpg"/><Relationship Id="rId7" Type="http://schemas.openxmlformats.org/officeDocument/2006/relationships/image" Target="../media/image14.jpg"/><Relationship Id="rId8"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195"/>
          <p:cNvSpPr txBox="1"/>
          <p:nvPr>
            <p:ph type="title"/>
          </p:nvPr>
        </p:nvSpPr>
        <p:spPr>
          <a:xfrm>
            <a:off x="228600" y="457200"/>
            <a:ext cx="8686800" cy="1761000"/>
          </a:xfrm>
          <a:prstGeom prst="rect">
            <a:avLst/>
          </a:prstGeom>
        </p:spPr>
        <p:txBody>
          <a:bodyPr anchorCtr="0" anchor="t" bIns="0" lIns="91425" spcFirstLastPara="1" rIns="91425" wrap="square" tIns="91425">
            <a:noAutofit/>
          </a:bodyPr>
          <a:lstStyle/>
          <a:p>
            <a:pPr indent="0" lvl="0" marL="0" rtl="0" algn="ctr">
              <a:spcBef>
                <a:spcPts val="0"/>
              </a:spcBef>
              <a:spcAft>
                <a:spcPts val="0"/>
              </a:spcAft>
              <a:buNone/>
            </a:pPr>
            <a:r>
              <a:rPr lang="en">
                <a:solidFill>
                  <a:schemeClr val="accent1"/>
                </a:solidFill>
              </a:rPr>
              <a:t>Cafe Sales &amp; </a:t>
            </a:r>
            <a:endParaRPr>
              <a:solidFill>
                <a:schemeClr val="accent1"/>
              </a:solidFill>
            </a:endParaRPr>
          </a:p>
          <a:p>
            <a:pPr indent="0" lvl="0" marL="0" rtl="0" algn="ctr">
              <a:spcBef>
                <a:spcPts val="0"/>
              </a:spcBef>
              <a:spcAft>
                <a:spcPts val="0"/>
              </a:spcAft>
              <a:buNone/>
            </a:pPr>
            <a:r>
              <a:rPr lang="en">
                <a:solidFill>
                  <a:schemeClr val="accent1"/>
                </a:solidFill>
              </a:rPr>
              <a:t>Insights</a:t>
            </a:r>
            <a:endParaRPr/>
          </a:p>
        </p:txBody>
      </p:sp>
      <p:sp>
        <p:nvSpPr>
          <p:cNvPr descr="A light blue rectangle." id="2231" name="Google Shape;2231;p195"/>
          <p:cNvSpPr/>
          <p:nvPr/>
        </p:nvSpPr>
        <p:spPr>
          <a:xfrm flipH="1">
            <a:off x="2010917" y="3005452"/>
            <a:ext cx="1368300" cy="774600"/>
          </a:xfrm>
          <a:prstGeom prst="roundRect">
            <a:avLst>
              <a:gd fmla="val 1997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orum"/>
              <a:ea typeface="Forum"/>
              <a:cs typeface="Forum"/>
              <a:sym typeface="Forum"/>
            </a:endParaRPr>
          </a:p>
        </p:txBody>
      </p:sp>
      <p:sp>
        <p:nvSpPr>
          <p:cNvPr descr="A yellow square." id="2232" name="Google Shape;2232;p195"/>
          <p:cNvSpPr/>
          <p:nvPr/>
        </p:nvSpPr>
        <p:spPr>
          <a:xfrm flipH="1">
            <a:off x="4352426" y="3909224"/>
            <a:ext cx="774600" cy="774600"/>
          </a:xfrm>
          <a:prstGeom prst="roundRect">
            <a:avLst>
              <a:gd fmla="val 199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orum"/>
              <a:ea typeface="Forum"/>
              <a:cs typeface="Forum"/>
              <a:sym typeface="Forum"/>
            </a:endParaRPr>
          </a:p>
        </p:txBody>
      </p:sp>
      <p:sp>
        <p:nvSpPr>
          <p:cNvPr descr="A lavender rectangle" id="2233" name="Google Shape;2233;p195"/>
          <p:cNvSpPr/>
          <p:nvPr/>
        </p:nvSpPr>
        <p:spPr>
          <a:xfrm flipH="1">
            <a:off x="6534259" y="3905677"/>
            <a:ext cx="1118400" cy="774600"/>
          </a:xfrm>
          <a:prstGeom prst="roundRect">
            <a:avLst>
              <a:gd fmla="val 1997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pic>
        <p:nvPicPr>
          <p:cNvPr id="2234" name="Google Shape;2234;p195"/>
          <p:cNvPicPr preferRelativeResize="0"/>
          <p:nvPr>
            <p:ph idx="2" type="pic"/>
          </p:nvPr>
        </p:nvPicPr>
        <p:blipFill rotWithShape="1">
          <a:blip r:embed="rId3">
            <a:alphaModFix/>
          </a:blip>
          <a:srcRect b="26326" l="0" r="0" t="26331"/>
          <a:stretch/>
        </p:blipFill>
        <p:spPr>
          <a:xfrm>
            <a:off x="228575" y="3005550"/>
            <a:ext cx="1636200" cy="774600"/>
          </a:xfrm>
          <a:prstGeom prst="roundRect">
            <a:avLst>
              <a:gd fmla="val 16667" name="adj"/>
            </a:avLst>
          </a:prstGeom>
        </p:spPr>
      </p:pic>
      <p:pic>
        <p:nvPicPr>
          <p:cNvPr id="2235" name="Google Shape;2235;p195"/>
          <p:cNvPicPr preferRelativeResize="0"/>
          <p:nvPr>
            <p:ph idx="3" type="pic"/>
          </p:nvPr>
        </p:nvPicPr>
        <p:blipFill rotWithShape="1">
          <a:blip r:embed="rId4">
            <a:alphaModFix/>
          </a:blip>
          <a:srcRect b="18947" l="8779" r="8779" t="18947"/>
          <a:stretch/>
        </p:blipFill>
        <p:spPr>
          <a:xfrm>
            <a:off x="1149025" y="3909225"/>
            <a:ext cx="1543500" cy="774600"/>
          </a:xfrm>
          <a:prstGeom prst="roundRect">
            <a:avLst>
              <a:gd fmla="val 16667" name="adj"/>
            </a:avLst>
          </a:prstGeom>
        </p:spPr>
      </p:pic>
      <p:pic>
        <p:nvPicPr>
          <p:cNvPr id="2236" name="Google Shape;2236;p195" title="22753256-71e3-4a9e-b441-844dd64f5f0a.jpg"/>
          <p:cNvPicPr preferRelativeResize="0"/>
          <p:nvPr>
            <p:ph idx="4" type="pic"/>
          </p:nvPr>
        </p:nvPicPr>
        <p:blipFill rotWithShape="1">
          <a:blip r:embed="rId5">
            <a:alphaModFix/>
          </a:blip>
          <a:srcRect b="18275" l="-932" r="-2726" t="18268"/>
          <a:stretch/>
        </p:blipFill>
        <p:spPr>
          <a:xfrm>
            <a:off x="3525075" y="3005550"/>
            <a:ext cx="1599900" cy="774600"/>
          </a:xfrm>
          <a:prstGeom prst="roundRect">
            <a:avLst>
              <a:gd fmla="val 16667" name="adj"/>
            </a:avLst>
          </a:prstGeom>
        </p:spPr>
      </p:pic>
      <p:pic>
        <p:nvPicPr>
          <p:cNvPr id="2237" name="Google Shape;2237;p195"/>
          <p:cNvPicPr preferRelativeResize="0"/>
          <p:nvPr>
            <p:ph idx="5" type="pic"/>
          </p:nvPr>
        </p:nvPicPr>
        <p:blipFill rotWithShape="1">
          <a:blip r:embed="rId6">
            <a:alphaModFix/>
          </a:blip>
          <a:srcRect b="20654" l="15874" r="15874" t="2333"/>
          <a:stretch/>
        </p:blipFill>
        <p:spPr>
          <a:xfrm>
            <a:off x="5271025" y="3005450"/>
            <a:ext cx="1118400" cy="1682100"/>
          </a:xfrm>
          <a:prstGeom prst="roundRect">
            <a:avLst>
              <a:gd fmla="val 16667" name="adj"/>
            </a:avLst>
          </a:prstGeom>
        </p:spPr>
      </p:pic>
      <p:pic>
        <p:nvPicPr>
          <p:cNvPr id="2238" name="Google Shape;2238;p195"/>
          <p:cNvPicPr preferRelativeResize="0"/>
          <p:nvPr>
            <p:ph idx="6" type="pic"/>
          </p:nvPr>
        </p:nvPicPr>
        <p:blipFill rotWithShape="1">
          <a:blip r:embed="rId7">
            <a:alphaModFix/>
          </a:blip>
          <a:srcRect b="0" l="14761" r="45201" t="0"/>
          <a:stretch/>
        </p:blipFill>
        <p:spPr>
          <a:xfrm>
            <a:off x="7796850" y="3003650"/>
            <a:ext cx="1118400" cy="1673400"/>
          </a:xfrm>
          <a:prstGeom prst="roundRect">
            <a:avLst>
              <a:gd fmla="val 16667" name="adj"/>
            </a:avLst>
          </a:prstGeom>
        </p:spPr>
      </p:pic>
      <p:pic>
        <p:nvPicPr>
          <p:cNvPr descr="A rugged red texture, as of a rock face. " id="2239" name="Google Shape;2239;p195"/>
          <p:cNvPicPr preferRelativeResize="0"/>
          <p:nvPr>
            <p:ph idx="7" type="pic"/>
          </p:nvPr>
        </p:nvPicPr>
        <p:blipFill rotWithShape="1">
          <a:blip r:embed="rId8">
            <a:alphaModFix/>
          </a:blip>
          <a:srcRect b="16910" l="0" r="0" t="16903"/>
          <a:stretch/>
        </p:blipFill>
        <p:spPr>
          <a:xfrm>
            <a:off x="230525" y="3909225"/>
            <a:ext cx="774600" cy="774600"/>
          </a:xfrm>
          <a:prstGeom prst="roundRect">
            <a:avLst>
              <a:gd fmla="val 16667" name="adj"/>
            </a:avLst>
          </a:prstGeom>
        </p:spPr>
      </p:pic>
      <p:pic>
        <p:nvPicPr>
          <p:cNvPr descr="A rugged brown-purple texture, as of a tree trunk. " id="2240" name="Google Shape;2240;p195"/>
          <p:cNvPicPr preferRelativeResize="0"/>
          <p:nvPr>
            <p:ph idx="8" type="pic"/>
          </p:nvPr>
        </p:nvPicPr>
        <p:blipFill rotWithShape="1">
          <a:blip r:embed="rId9">
            <a:alphaModFix/>
          </a:blip>
          <a:srcRect b="7511" l="0" r="0" t="7519"/>
          <a:stretch/>
        </p:blipFill>
        <p:spPr>
          <a:xfrm>
            <a:off x="2838375" y="3909225"/>
            <a:ext cx="1368300" cy="774600"/>
          </a:xfrm>
          <a:prstGeom prst="roundRect">
            <a:avLst>
              <a:gd fmla="val 16667" name="adj"/>
            </a:avLst>
          </a:prstGeom>
        </p:spPr>
      </p:pic>
      <p:pic>
        <p:nvPicPr>
          <p:cNvPr descr="A rugged red texture, as of a rock face. " id="2241" name="Google Shape;2241;p195"/>
          <p:cNvPicPr preferRelativeResize="0"/>
          <p:nvPr>
            <p:ph idx="9" type="pic"/>
          </p:nvPr>
        </p:nvPicPr>
        <p:blipFill rotWithShape="1">
          <a:blip r:embed="rId8">
            <a:alphaModFix/>
          </a:blip>
          <a:srcRect b="27283" l="0" r="0" t="27283"/>
          <a:stretch/>
        </p:blipFill>
        <p:spPr>
          <a:xfrm>
            <a:off x="6535600" y="3008850"/>
            <a:ext cx="1118400" cy="767700"/>
          </a:xfrm>
          <a:prstGeom prst="roundRect">
            <a:avLst>
              <a:gd fmla="val 16667" name="adj"/>
            </a:avLst>
          </a:prstGeom>
        </p:spPr>
      </p:pic>
      <p:sp>
        <p:nvSpPr>
          <p:cNvPr id="2242" name="Google Shape;2242;p195"/>
          <p:cNvSpPr txBox="1"/>
          <p:nvPr/>
        </p:nvSpPr>
        <p:spPr>
          <a:xfrm>
            <a:off x="2709450" y="2218200"/>
            <a:ext cx="37251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660000"/>
                </a:solidFill>
                <a:latin typeface="Forum"/>
                <a:ea typeface="Forum"/>
                <a:cs typeface="Forum"/>
                <a:sym typeface="Forum"/>
              </a:rPr>
              <a:t>By Ayema Qureshi and Itzel Sanchez</a:t>
            </a:r>
            <a:endParaRPr b="1" sz="1000">
              <a:solidFill>
                <a:srgbClr val="660000"/>
              </a:solidFill>
              <a:latin typeface="Forum"/>
              <a:ea typeface="Forum"/>
              <a:cs typeface="Forum"/>
              <a:sym typeface="For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pic>
        <p:nvPicPr>
          <p:cNvPr descr="Close-up of a tropical leaf- abstract and green (Provided by Getty Images)" id="2345" name="Google Shape;2345;p204"/>
          <p:cNvPicPr preferRelativeResize="0"/>
          <p:nvPr/>
        </p:nvPicPr>
        <p:blipFill rotWithShape="1">
          <a:blip r:embed="rId3">
            <a:alphaModFix amt="90000"/>
          </a:blip>
          <a:srcRect b="5285" l="25298" r="35576" t="-686"/>
          <a:stretch/>
        </p:blipFill>
        <p:spPr>
          <a:xfrm>
            <a:off x="6381700" y="1090050"/>
            <a:ext cx="2062500" cy="3352200"/>
          </a:xfrm>
          <a:prstGeom prst="roundRect">
            <a:avLst>
              <a:gd fmla="val 10593" name="adj"/>
            </a:avLst>
          </a:prstGeom>
          <a:noFill/>
          <a:ln>
            <a:noFill/>
          </a:ln>
        </p:spPr>
      </p:pic>
      <p:cxnSp>
        <p:nvCxnSpPr>
          <p:cNvPr id="2346" name="Google Shape;2346;p204"/>
          <p:cNvCxnSpPr/>
          <p:nvPr/>
        </p:nvCxnSpPr>
        <p:spPr>
          <a:xfrm>
            <a:off x="6551250" y="4274250"/>
            <a:ext cx="1694100" cy="0"/>
          </a:xfrm>
          <a:prstGeom prst="straightConnector1">
            <a:avLst/>
          </a:prstGeom>
          <a:noFill/>
          <a:ln cap="flat" cmpd="sng" w="9525">
            <a:solidFill>
              <a:schemeClr val="lt1"/>
            </a:solidFill>
            <a:prstDash val="solid"/>
            <a:round/>
            <a:headEnd len="med" w="med" type="none"/>
            <a:tailEnd len="med" w="med" type="none"/>
          </a:ln>
        </p:spPr>
      </p:cxnSp>
      <p:sp>
        <p:nvSpPr>
          <p:cNvPr id="2347" name="Google Shape;2347;p204"/>
          <p:cNvSpPr txBox="1"/>
          <p:nvPr>
            <p:ph idx="3" type="title"/>
          </p:nvPr>
        </p:nvSpPr>
        <p:spPr>
          <a:xfrm>
            <a:off x="284775" y="282900"/>
            <a:ext cx="7851300" cy="498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Monthly Revenue Trends</a:t>
            </a:r>
            <a:endParaRPr/>
          </a:p>
        </p:txBody>
      </p:sp>
      <p:sp>
        <p:nvSpPr>
          <p:cNvPr id="2348" name="Google Shape;2348;p204"/>
          <p:cNvSpPr txBox="1"/>
          <p:nvPr>
            <p:ph idx="1" type="subTitle"/>
          </p:nvPr>
        </p:nvSpPr>
        <p:spPr>
          <a:xfrm>
            <a:off x="6380200" y="1242375"/>
            <a:ext cx="2064000" cy="971400"/>
          </a:xfrm>
          <a:prstGeom prst="rect">
            <a:avLst/>
          </a:prstGeom>
        </p:spPr>
        <p:txBody>
          <a:bodyPr anchorCtr="0" anchor="t" bIns="182875" lIns="182875" spcFirstLastPara="1" rIns="182875" wrap="square" tIns="0">
            <a:noAutofit/>
          </a:bodyPr>
          <a:lstStyle/>
          <a:p>
            <a:pPr indent="0" lvl="0" marL="0" rtl="0" algn="l">
              <a:spcBef>
                <a:spcPts val="0"/>
              </a:spcBef>
              <a:spcAft>
                <a:spcPts val="0"/>
              </a:spcAft>
              <a:buClr>
                <a:schemeClr val="hlink"/>
              </a:buClr>
              <a:buSzPts val="1100"/>
              <a:buFont typeface="Arial"/>
              <a:buNone/>
            </a:pPr>
            <a:r>
              <a:rPr b="1" lang="en"/>
              <a:t>What this chart tells us:</a:t>
            </a:r>
            <a:endParaRPr b="1"/>
          </a:p>
          <a:p>
            <a:pPr indent="-292100" lvl="0" marL="457200" rtl="0" algn="l">
              <a:spcBef>
                <a:spcPts val="0"/>
              </a:spcBef>
              <a:spcAft>
                <a:spcPts val="0"/>
              </a:spcAft>
              <a:buSzPts val="1000"/>
              <a:buChar char="●"/>
            </a:pPr>
            <a:r>
              <a:rPr lang="en"/>
              <a:t>June was the highest-earning month</a:t>
            </a:r>
            <a:endParaRPr/>
          </a:p>
          <a:p>
            <a:pPr indent="-292100" lvl="0" marL="457200" rtl="0" algn="l">
              <a:spcBef>
                <a:spcPts val="0"/>
              </a:spcBef>
              <a:spcAft>
                <a:spcPts val="0"/>
              </a:spcAft>
              <a:buSzPts val="1000"/>
              <a:buChar char="●"/>
            </a:pPr>
            <a:r>
              <a:rPr lang="en"/>
              <a:t>February</a:t>
            </a:r>
            <a:r>
              <a:rPr lang="en"/>
              <a:t> had the lowest revenue</a:t>
            </a:r>
            <a:endParaRPr/>
          </a:p>
          <a:p>
            <a:pPr indent="0" lvl="0" marL="457200" rtl="0" algn="l">
              <a:spcBef>
                <a:spcPts val="0"/>
              </a:spcBef>
              <a:spcAft>
                <a:spcPts val="0"/>
              </a:spcAft>
              <a:buNone/>
            </a:pPr>
            <a:r>
              <a:t/>
            </a:r>
            <a:endParaRPr/>
          </a:p>
          <a:p>
            <a:pPr indent="0" lvl="0" marL="0" rtl="0" algn="l">
              <a:spcBef>
                <a:spcPts val="0"/>
              </a:spcBef>
              <a:spcAft>
                <a:spcPts val="0"/>
              </a:spcAft>
              <a:buClr>
                <a:schemeClr val="hlink"/>
              </a:buClr>
              <a:buSzPts val="1100"/>
              <a:buNone/>
            </a:pPr>
            <a:r>
              <a:t/>
            </a:r>
            <a:endParaRPr/>
          </a:p>
          <a:p>
            <a:pPr indent="0" lvl="0" marL="0" rtl="0" algn="l">
              <a:spcBef>
                <a:spcPts val="0"/>
              </a:spcBef>
              <a:spcAft>
                <a:spcPts val="0"/>
              </a:spcAft>
              <a:buClr>
                <a:schemeClr val="hlink"/>
              </a:buClr>
              <a:buSzPts val="1100"/>
              <a:buNone/>
            </a:pPr>
            <a:r>
              <a:t/>
            </a:r>
            <a:endParaRPr/>
          </a:p>
        </p:txBody>
      </p:sp>
      <p:sp>
        <p:nvSpPr>
          <p:cNvPr id="2349" name="Google Shape;2349;p204"/>
          <p:cNvSpPr txBox="1"/>
          <p:nvPr>
            <p:ph idx="6" type="subTitle"/>
          </p:nvPr>
        </p:nvSpPr>
        <p:spPr>
          <a:xfrm>
            <a:off x="7518500" y="4750800"/>
            <a:ext cx="1340700" cy="1032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Dat</a:t>
            </a:r>
            <a:r>
              <a:rPr lang="en"/>
              <a:t>e</a:t>
            </a:r>
            <a:endParaRPr/>
          </a:p>
        </p:txBody>
      </p:sp>
      <p:pic>
        <p:nvPicPr>
          <p:cNvPr id="2350" name="Google Shape;2350;p204" title="Screenshot 2025-06-22 at 5.27.14 PM.png"/>
          <p:cNvPicPr preferRelativeResize="0"/>
          <p:nvPr/>
        </p:nvPicPr>
        <p:blipFill>
          <a:blip r:embed="rId4">
            <a:alphaModFix/>
          </a:blip>
          <a:stretch>
            <a:fillRect/>
          </a:stretch>
        </p:blipFill>
        <p:spPr>
          <a:xfrm>
            <a:off x="266125" y="1033813"/>
            <a:ext cx="5824198" cy="3667875"/>
          </a:xfrm>
          <a:prstGeom prst="rect">
            <a:avLst/>
          </a:prstGeom>
          <a:noFill/>
          <a:ln>
            <a:noFill/>
          </a:ln>
        </p:spPr>
      </p:pic>
      <p:sp>
        <p:nvSpPr>
          <p:cNvPr id="2351" name="Google Shape;2351;p204"/>
          <p:cNvSpPr txBox="1"/>
          <p:nvPr>
            <p:ph idx="1" type="subTitle"/>
          </p:nvPr>
        </p:nvSpPr>
        <p:spPr>
          <a:xfrm>
            <a:off x="6380200" y="2280438"/>
            <a:ext cx="2064000" cy="971400"/>
          </a:xfrm>
          <a:prstGeom prst="rect">
            <a:avLst/>
          </a:prstGeom>
        </p:spPr>
        <p:txBody>
          <a:bodyPr anchorCtr="0" anchor="t" bIns="182875" lIns="182875" spcFirstLastPara="1" rIns="182875" wrap="square" tIns="0">
            <a:noAutofit/>
          </a:bodyPr>
          <a:lstStyle/>
          <a:p>
            <a:pPr indent="0" lvl="0" marL="0" rtl="0" algn="l">
              <a:spcBef>
                <a:spcPts val="0"/>
              </a:spcBef>
              <a:spcAft>
                <a:spcPts val="0"/>
              </a:spcAft>
              <a:buClr>
                <a:schemeClr val="hlink"/>
              </a:buClr>
              <a:buSzPts val="1100"/>
              <a:buFont typeface="Arial"/>
              <a:buNone/>
            </a:pPr>
            <a:r>
              <a:rPr b="1" lang="en"/>
              <a:t>We suggest</a:t>
            </a:r>
            <a:endParaRPr b="1"/>
          </a:p>
          <a:p>
            <a:pPr indent="-292100" lvl="0" marL="457200" rtl="0" algn="l">
              <a:spcBef>
                <a:spcPts val="0"/>
              </a:spcBef>
              <a:spcAft>
                <a:spcPts val="0"/>
              </a:spcAft>
              <a:buSzPts val="1000"/>
              <a:buChar char="●"/>
            </a:pPr>
            <a:r>
              <a:rPr lang="en"/>
              <a:t>Running seasonal promotions (e.g. Valentines deals in </a:t>
            </a:r>
            <a:r>
              <a:rPr lang="en"/>
              <a:t>February</a:t>
            </a:r>
            <a:r>
              <a:rPr lang="en"/>
              <a:t>) </a:t>
            </a:r>
            <a:endParaRPr/>
          </a:p>
          <a:p>
            <a:pPr indent="-292100" lvl="0" marL="457200" rtl="0" algn="l">
              <a:spcBef>
                <a:spcPts val="0"/>
              </a:spcBef>
              <a:spcAft>
                <a:spcPts val="0"/>
              </a:spcAft>
              <a:buSzPts val="1000"/>
              <a:buChar char="●"/>
            </a:pPr>
            <a:r>
              <a:rPr lang="en"/>
              <a:t>Creating Bundle offers (e.g. coffee + pastry)</a:t>
            </a:r>
            <a:endParaRPr/>
          </a:p>
          <a:p>
            <a:pPr indent="-292100" lvl="0" marL="457200" rtl="0" algn="l">
              <a:spcBef>
                <a:spcPts val="0"/>
              </a:spcBef>
              <a:spcAft>
                <a:spcPts val="0"/>
              </a:spcAft>
              <a:buSzPts val="1000"/>
              <a:buChar char="●"/>
            </a:pPr>
            <a:r>
              <a:rPr lang="en"/>
              <a:t>Using social media to boost traffic during slower months</a:t>
            </a:r>
            <a:endParaRPr/>
          </a:p>
          <a:p>
            <a:pPr indent="0" lvl="0" marL="457200" rtl="0" algn="l">
              <a:spcBef>
                <a:spcPts val="0"/>
              </a:spcBef>
              <a:spcAft>
                <a:spcPts val="0"/>
              </a:spcAft>
              <a:buNone/>
            </a:pPr>
            <a:r>
              <a:t/>
            </a:r>
            <a:endParaRPr/>
          </a:p>
          <a:p>
            <a:pPr indent="0" lvl="0" marL="0" rtl="0" algn="l">
              <a:spcBef>
                <a:spcPts val="0"/>
              </a:spcBef>
              <a:spcAft>
                <a:spcPts val="0"/>
              </a:spcAft>
              <a:buClr>
                <a:schemeClr val="hlink"/>
              </a:buClr>
              <a:buSzPts val="1100"/>
              <a:buNone/>
            </a:pPr>
            <a:r>
              <a:t/>
            </a:r>
            <a:endParaRPr/>
          </a:p>
          <a:p>
            <a:pPr indent="0" lvl="0" marL="0" rtl="0" algn="l">
              <a:spcBef>
                <a:spcPts val="0"/>
              </a:spcBef>
              <a:spcAft>
                <a:spcPts val="0"/>
              </a:spcAft>
              <a:buClr>
                <a:schemeClr val="hlink"/>
              </a:buClr>
              <a:buSzPts val="11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55" name="Shape 2355"/>
        <p:cNvGrpSpPr/>
        <p:nvPr/>
      </p:nvGrpSpPr>
      <p:grpSpPr>
        <a:xfrm>
          <a:off x="0" y="0"/>
          <a:ext cx="0" cy="0"/>
          <a:chOff x="0" y="0"/>
          <a:chExt cx="0" cy="0"/>
        </a:xfrm>
      </p:grpSpPr>
      <p:pic>
        <p:nvPicPr>
          <p:cNvPr id="2356" name="Google Shape;2356;p205"/>
          <p:cNvPicPr preferRelativeResize="0"/>
          <p:nvPr/>
        </p:nvPicPr>
        <p:blipFill>
          <a:blip r:embed="rId3">
            <a:alphaModFix/>
          </a:blip>
          <a:stretch>
            <a:fillRect/>
          </a:stretch>
        </p:blipFill>
        <p:spPr>
          <a:xfrm>
            <a:off x="152675" y="1257363"/>
            <a:ext cx="8732449" cy="2518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E8FF"/>
        </a:solidFill>
      </p:bgPr>
    </p:bg>
    <p:spTree>
      <p:nvGrpSpPr>
        <p:cNvPr id="2360" name="Shape 2360"/>
        <p:cNvGrpSpPr/>
        <p:nvPr/>
      </p:nvGrpSpPr>
      <p:grpSpPr>
        <a:xfrm>
          <a:off x="0" y="0"/>
          <a:ext cx="0" cy="0"/>
          <a:chOff x="0" y="0"/>
          <a:chExt cx="0" cy="0"/>
        </a:xfrm>
      </p:grpSpPr>
      <p:pic>
        <p:nvPicPr>
          <p:cNvPr id="2361" name="Google Shape;2361;p206" title="Screenshot 2025-06-22 at 7.11.27 PM.png"/>
          <p:cNvPicPr preferRelativeResize="0"/>
          <p:nvPr/>
        </p:nvPicPr>
        <p:blipFill>
          <a:blip r:embed="rId3">
            <a:alphaModFix/>
          </a:blip>
          <a:stretch>
            <a:fillRect/>
          </a:stretch>
        </p:blipFill>
        <p:spPr>
          <a:xfrm>
            <a:off x="3319813" y="1259050"/>
            <a:ext cx="5521775" cy="3424676"/>
          </a:xfrm>
          <a:prstGeom prst="rect">
            <a:avLst/>
          </a:prstGeom>
          <a:noFill/>
          <a:ln>
            <a:noFill/>
          </a:ln>
        </p:spPr>
      </p:pic>
      <p:sp>
        <p:nvSpPr>
          <p:cNvPr id="2362" name="Google Shape;2362;p20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utfit"/>
                <a:ea typeface="Outfit"/>
                <a:cs typeface="Outfit"/>
                <a:sym typeface="Outfit"/>
              </a:rPr>
              <a:t>Item Revenue Breakdown</a:t>
            </a:r>
            <a:endParaRPr>
              <a:latin typeface="Outfit"/>
              <a:ea typeface="Outfit"/>
              <a:cs typeface="Outfit"/>
              <a:sym typeface="Outfit"/>
            </a:endParaRPr>
          </a:p>
        </p:txBody>
      </p:sp>
      <p:sp>
        <p:nvSpPr>
          <p:cNvPr id="2363" name="Google Shape;2363;p20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shows which items made the most money. </a:t>
            </a:r>
            <a:endParaRPr/>
          </a:p>
          <a:p>
            <a:pPr indent="-304800" lvl="0" marL="457200" rtl="0" algn="l">
              <a:spcBef>
                <a:spcPts val="0"/>
              </a:spcBef>
              <a:spcAft>
                <a:spcPts val="0"/>
              </a:spcAft>
              <a:buSzPts val="1200"/>
              <a:buChar char="●"/>
            </a:pPr>
            <a:r>
              <a:rPr lang="en"/>
              <a:t>Salads, sandwiches, and smoothies were the top sellers</a:t>
            </a:r>
            <a:endParaRPr/>
          </a:p>
          <a:p>
            <a:pPr indent="-304800" lvl="0" marL="457200" rtl="0" algn="l">
              <a:spcBef>
                <a:spcPts val="0"/>
              </a:spcBef>
              <a:spcAft>
                <a:spcPts val="0"/>
              </a:spcAft>
              <a:buSzPts val="1200"/>
              <a:buChar char="●"/>
            </a:pPr>
            <a:r>
              <a:rPr lang="en"/>
              <a:t>Cookies and tea brought in the least.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helps us see what’s working best on the menu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7" name="Shape 2367"/>
        <p:cNvGrpSpPr/>
        <p:nvPr/>
      </p:nvGrpSpPr>
      <p:grpSpPr>
        <a:xfrm>
          <a:off x="0" y="0"/>
          <a:ext cx="0" cy="0"/>
          <a:chOff x="0" y="0"/>
          <a:chExt cx="0" cy="0"/>
        </a:xfrm>
      </p:grpSpPr>
      <p:sp>
        <p:nvSpPr>
          <p:cNvPr id="2368" name="Google Shape;2368;p20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utfit"/>
                <a:ea typeface="Outfit"/>
                <a:cs typeface="Outfit"/>
                <a:sym typeface="Outfit"/>
              </a:rPr>
              <a:t>Understanding Our Daily Traffic</a:t>
            </a:r>
            <a:endParaRPr>
              <a:latin typeface="Outfit"/>
              <a:ea typeface="Outfit"/>
              <a:cs typeface="Outfit"/>
              <a:sym typeface="Outfit"/>
            </a:endParaRPr>
          </a:p>
        </p:txBody>
      </p:sp>
      <p:sp>
        <p:nvSpPr>
          <p:cNvPr id="2369" name="Google Shape;2369;p20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helps us ask helpful questions like: </a:t>
            </a:r>
            <a:endParaRPr/>
          </a:p>
          <a:p>
            <a:pPr indent="0" lvl="0" marL="0" rtl="0" algn="l">
              <a:spcBef>
                <a:spcPts val="0"/>
              </a:spcBef>
              <a:spcAft>
                <a:spcPts val="0"/>
              </a:spcAft>
              <a:buNone/>
            </a:pPr>
            <a:r>
              <a:t/>
            </a:r>
            <a:endParaRPr/>
          </a:p>
          <a:p>
            <a:pPr indent="-298450" lvl="0" marL="457200" rtl="0" algn="l">
              <a:lnSpc>
                <a:spcPct val="115000"/>
              </a:lnSpc>
              <a:spcBef>
                <a:spcPts val="1200"/>
              </a:spcBef>
              <a:spcAft>
                <a:spcPts val="0"/>
              </a:spcAft>
              <a:buClr>
                <a:srgbClr val="000000"/>
              </a:buClr>
              <a:buSzPts val="1100"/>
              <a:buChar char="●"/>
            </a:pPr>
            <a:r>
              <a:rPr lang="en" sz="1100">
                <a:solidFill>
                  <a:srgbClr val="000000"/>
                </a:solidFill>
              </a:rPr>
              <a:t>What's our typical number of sales per day?</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rPr>
              <a:t>Are we steady or unpredictable day to day?</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 sz="1100">
                <a:solidFill>
                  <a:srgbClr val="000000"/>
                </a:solidFill>
              </a:rPr>
              <a:t>Do we have any spikes or slow periods we should pay attention to?</a:t>
            </a:r>
            <a:endParaRPr/>
          </a:p>
        </p:txBody>
      </p:sp>
      <p:pic>
        <p:nvPicPr>
          <p:cNvPr id="2370" name="Google Shape;2370;p207" title="Screenshot 2025-06-22 at 7.45.57 PM.png"/>
          <p:cNvPicPr preferRelativeResize="0"/>
          <p:nvPr/>
        </p:nvPicPr>
        <p:blipFill rotWithShape="1">
          <a:blip r:embed="rId3">
            <a:alphaModFix/>
          </a:blip>
          <a:srcRect b="0" l="0" r="0" t="-2312"/>
          <a:stretch/>
        </p:blipFill>
        <p:spPr>
          <a:xfrm>
            <a:off x="3283050" y="738150"/>
            <a:ext cx="5719499" cy="383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E8FF"/>
        </a:solidFill>
      </p:bgPr>
    </p:bg>
    <p:spTree>
      <p:nvGrpSpPr>
        <p:cNvPr id="2374" name="Shape 2374"/>
        <p:cNvGrpSpPr/>
        <p:nvPr/>
      </p:nvGrpSpPr>
      <p:grpSpPr>
        <a:xfrm>
          <a:off x="0" y="0"/>
          <a:ext cx="0" cy="0"/>
          <a:chOff x="0" y="0"/>
          <a:chExt cx="0" cy="0"/>
        </a:xfrm>
      </p:grpSpPr>
      <p:sp>
        <p:nvSpPr>
          <p:cNvPr id="2375" name="Google Shape;2375;p208"/>
          <p:cNvSpPr txBox="1"/>
          <p:nvPr>
            <p:ph idx="2" type="title"/>
          </p:nvPr>
        </p:nvSpPr>
        <p:spPr>
          <a:xfrm>
            <a:off x="414075" y="1876950"/>
            <a:ext cx="93444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6600">
                <a:latin typeface="Sora ExtraBold"/>
                <a:ea typeface="Sora ExtraBold"/>
                <a:cs typeface="Sora ExtraBold"/>
                <a:sym typeface="Sora ExtraBold"/>
              </a:rPr>
              <a:t>Recommendations</a:t>
            </a:r>
            <a:endParaRPr sz="6600">
              <a:latin typeface="Sora ExtraBold"/>
              <a:ea typeface="Sora ExtraBold"/>
              <a:cs typeface="Sora ExtraBold"/>
              <a:sym typeface="Sora ExtraBold"/>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20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D966"/>
                </a:highlight>
              </a:rPr>
              <a:t>Track Time of Day for Transaction</a:t>
            </a:r>
            <a:endParaRPr>
              <a:highlight>
                <a:srgbClr val="FFD966"/>
              </a:highlight>
            </a:endParaRPr>
          </a:p>
          <a:p>
            <a:pPr indent="0" lvl="0" marL="0" rtl="0" algn="l">
              <a:spcBef>
                <a:spcPts val="0"/>
              </a:spcBef>
              <a:spcAft>
                <a:spcPts val="0"/>
              </a:spcAft>
              <a:buNone/>
            </a:pPr>
            <a:r>
              <a:t/>
            </a:r>
            <a:endParaRPr/>
          </a:p>
        </p:txBody>
      </p:sp>
      <p:sp>
        <p:nvSpPr>
          <p:cNvPr id="2381" name="Google Shape;2381;p209"/>
          <p:cNvSpPr txBox="1"/>
          <p:nvPr>
            <p:ph idx="8" type="subTitle"/>
          </p:nvPr>
        </p:nvSpPr>
        <p:spPr>
          <a:xfrm>
            <a:off x="366750" y="3167375"/>
            <a:ext cx="47769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accent1"/>
                </a:highlight>
              </a:rPr>
              <a:t>Improvement of Inventory (Products)</a:t>
            </a:r>
            <a:endParaRPr>
              <a:solidFill>
                <a:schemeClr val="dk1"/>
              </a:solidFill>
              <a:highlight>
                <a:schemeClr val="accent1"/>
              </a:highlight>
            </a:endParaRPr>
          </a:p>
          <a:p>
            <a:pPr indent="0" lvl="0" marL="0" rtl="0" algn="l">
              <a:spcBef>
                <a:spcPts val="0"/>
              </a:spcBef>
              <a:spcAft>
                <a:spcPts val="0"/>
              </a:spcAft>
              <a:buNone/>
            </a:pPr>
            <a:r>
              <a:t/>
            </a:r>
            <a:endParaRPr/>
          </a:p>
        </p:txBody>
      </p:sp>
      <p:sp>
        <p:nvSpPr>
          <p:cNvPr id="2382" name="Google Shape;2382;p20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2"/>
                </a:highlight>
              </a:rPr>
              <a:t>Improvement on transaction data</a:t>
            </a:r>
            <a:endParaRPr>
              <a:highlight>
                <a:schemeClr val="lt2"/>
              </a:highlight>
            </a:endParaRPr>
          </a:p>
          <a:p>
            <a:pPr indent="0" lvl="0" marL="0" rtl="0" algn="l">
              <a:spcBef>
                <a:spcPts val="0"/>
              </a:spcBef>
              <a:spcAft>
                <a:spcPts val="0"/>
              </a:spcAft>
              <a:buNone/>
            </a:pPr>
            <a:r>
              <a:t/>
            </a:r>
            <a:endParaRPr>
              <a:highlight>
                <a:schemeClr val="lt2"/>
              </a:highlight>
            </a:endParaRPr>
          </a:p>
        </p:txBody>
      </p:sp>
      <p:sp>
        <p:nvSpPr>
          <p:cNvPr id="2383" name="Google Shape;2383;p20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9FC5E8"/>
                </a:highlight>
              </a:rPr>
              <a:t>Create Product Bundles</a:t>
            </a:r>
            <a:endParaRPr>
              <a:highlight>
                <a:srgbClr val="9FC5E8"/>
              </a:highlight>
            </a:endParaRPr>
          </a:p>
          <a:p>
            <a:pPr indent="0" lvl="0" marL="0" rtl="0" algn="l">
              <a:spcBef>
                <a:spcPts val="0"/>
              </a:spcBef>
              <a:spcAft>
                <a:spcPts val="0"/>
              </a:spcAft>
              <a:buNone/>
            </a:pPr>
            <a:r>
              <a:t/>
            </a:r>
            <a:endParaRPr/>
          </a:p>
        </p:txBody>
      </p:sp>
      <p:sp>
        <p:nvSpPr>
          <p:cNvPr id="2384" name="Google Shape;2384;p209"/>
          <p:cNvSpPr txBox="1"/>
          <p:nvPr>
            <p:ph idx="1" type="body"/>
          </p:nvPr>
        </p:nvSpPr>
        <p:spPr>
          <a:xfrm>
            <a:off x="366725" y="1759100"/>
            <a:ext cx="3838500" cy="1704600"/>
          </a:xfrm>
          <a:prstGeom prst="rect">
            <a:avLst/>
          </a:prstGeom>
        </p:spPr>
        <p:txBody>
          <a:bodyPr anchorCtr="0" anchor="t" bIns="91425" lIns="91425" spcFirstLastPara="1" rIns="91425" wrap="square" tIns="91425">
            <a:spAutoFit/>
          </a:bodyPr>
          <a:lstStyle/>
          <a:p>
            <a:pPr indent="0" lvl="0" marL="0" rtl="0" algn="l">
              <a:spcBef>
                <a:spcPts val="1200"/>
              </a:spcBef>
              <a:spcAft>
                <a:spcPts val="0"/>
              </a:spcAft>
              <a:buNone/>
            </a:pPr>
            <a:r>
              <a:rPr lang="en" sz="1300"/>
              <a:t>Recording how and where each sale happens (like in-store vs. online or cash vs. card) can help improve marketing strategies and prevent lost sales data. It also gives clearer insights into customer behavior and payment trends.</a:t>
            </a:r>
            <a:endParaRPr sz="1300"/>
          </a:p>
          <a:p>
            <a:pPr indent="0" lvl="0" marL="0" rtl="0" algn="l">
              <a:spcBef>
                <a:spcPts val="1200"/>
              </a:spcBef>
              <a:spcAft>
                <a:spcPts val="800"/>
              </a:spcAft>
              <a:buNone/>
            </a:pPr>
            <a:r>
              <a:t/>
            </a:r>
            <a:endParaRPr/>
          </a:p>
        </p:txBody>
      </p:sp>
      <p:sp>
        <p:nvSpPr>
          <p:cNvPr id="2385" name="Google Shape;2385;p20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Daily item tracking helps improve low sellers with deals and reveals what new products to offer based on demand.</a:t>
            </a:r>
            <a:endParaRPr/>
          </a:p>
          <a:p>
            <a:pPr indent="0" lvl="0" marL="0" rtl="0" algn="l">
              <a:spcBef>
                <a:spcPts val="0"/>
              </a:spcBef>
              <a:spcAft>
                <a:spcPts val="0"/>
              </a:spcAft>
              <a:buNone/>
            </a:pPr>
            <a:r>
              <a:t/>
            </a:r>
            <a:endParaRPr/>
          </a:p>
        </p:txBody>
      </p:sp>
      <p:sp>
        <p:nvSpPr>
          <p:cNvPr id="2386" name="Google Shape;2386;p20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Daily item tracking helps improve low sellers with deals and reveals what new products to offer based on demand.</a:t>
            </a:r>
            <a:endParaRPr/>
          </a:p>
          <a:p>
            <a:pPr indent="0" lvl="0" marL="0" rtl="0" algn="l">
              <a:spcBef>
                <a:spcPts val="0"/>
              </a:spcBef>
              <a:spcAft>
                <a:spcPts val="0"/>
              </a:spcAft>
              <a:buNone/>
            </a:pPr>
            <a:r>
              <a:t/>
            </a:r>
            <a:endParaRPr/>
          </a:p>
        </p:txBody>
      </p:sp>
      <p:sp>
        <p:nvSpPr>
          <p:cNvPr id="2387" name="Google Shape;2387;p20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 common pairings (like tea + cookies or sandwich + drink) into combos to boost sales and move slower items</a:t>
            </a:r>
            <a:endParaRPr/>
          </a:p>
          <a:p>
            <a:pPr indent="0" lvl="0" marL="0" rtl="0" algn="l">
              <a:spcBef>
                <a:spcPts val="0"/>
              </a:spcBef>
              <a:spcAft>
                <a:spcPts val="0"/>
              </a:spcAft>
              <a:buNone/>
            </a:pPr>
            <a:r>
              <a:t/>
            </a:r>
            <a:endParaRPr/>
          </a:p>
        </p:txBody>
      </p:sp>
      <p:sp>
        <p:nvSpPr>
          <p:cNvPr id="2388" name="Google Shape;2388;p20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l">
              <a:lnSpc>
                <a:spcPct val="70000"/>
              </a:lnSpc>
              <a:spcBef>
                <a:spcPts val="0"/>
              </a:spcBef>
              <a:spcAft>
                <a:spcPts val="0"/>
              </a:spcAft>
              <a:buNone/>
            </a:pPr>
            <a:r>
              <a:rPr lang="en" sz="3500"/>
              <a:t>Recommendations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2"/>
                                        </p:tgtEl>
                                        <p:attrNameLst>
                                          <p:attrName>style.visibility</p:attrName>
                                        </p:attrNameLst>
                                      </p:cBhvr>
                                      <p:to>
                                        <p:strVal val="visible"/>
                                      </p:to>
                                    </p:set>
                                    <p:animEffect filter="fade" transition="in">
                                      <p:cBhvr>
                                        <p:cTn dur="1000"/>
                                        <p:tgtEl>
                                          <p:spTgt spid="2382"/>
                                        </p:tgtEl>
                                      </p:cBhvr>
                                    </p:animEffect>
                                  </p:childTnLst>
                                </p:cTn>
                              </p:par>
                              <p:par>
                                <p:cTn fill="hold" nodeType="withEffect" presetClass="entr" presetID="10" presetSubtype="0">
                                  <p:stCondLst>
                                    <p:cond delay="0"/>
                                  </p:stCondLst>
                                  <p:childTnLst>
                                    <p:set>
                                      <p:cBhvr>
                                        <p:cTn dur="1" fill="hold">
                                          <p:stCondLst>
                                            <p:cond delay="0"/>
                                          </p:stCondLst>
                                        </p:cTn>
                                        <p:tgtEl>
                                          <p:spTgt spid="2384"/>
                                        </p:tgtEl>
                                        <p:attrNameLst>
                                          <p:attrName>style.visibility</p:attrName>
                                        </p:attrNameLst>
                                      </p:cBhvr>
                                      <p:to>
                                        <p:strVal val="visible"/>
                                      </p:to>
                                    </p:set>
                                    <p:animEffect filter="fade" transition="in">
                                      <p:cBhvr>
                                        <p:cTn dur="1000"/>
                                        <p:tgtEl>
                                          <p:spTgt spid="2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1"/>
                                        </p:tgtEl>
                                        <p:attrNameLst>
                                          <p:attrName>style.visibility</p:attrName>
                                        </p:attrNameLst>
                                      </p:cBhvr>
                                      <p:to>
                                        <p:strVal val="visible"/>
                                      </p:to>
                                    </p:set>
                                    <p:animEffect filter="fade" transition="in">
                                      <p:cBhvr>
                                        <p:cTn dur="1000"/>
                                        <p:tgtEl>
                                          <p:spTgt spid="2381"/>
                                        </p:tgtEl>
                                      </p:cBhvr>
                                    </p:animEffect>
                                  </p:childTnLst>
                                </p:cTn>
                              </p:par>
                              <p:par>
                                <p:cTn fill="hold" nodeType="withEffect" presetClass="entr" presetID="10" presetSubtype="0">
                                  <p:stCondLst>
                                    <p:cond delay="0"/>
                                  </p:stCondLst>
                                  <p:childTnLst>
                                    <p:set>
                                      <p:cBhvr>
                                        <p:cTn dur="1" fill="hold">
                                          <p:stCondLst>
                                            <p:cond delay="0"/>
                                          </p:stCondLst>
                                        </p:cTn>
                                        <p:tgtEl>
                                          <p:spTgt spid="2386"/>
                                        </p:tgtEl>
                                        <p:attrNameLst>
                                          <p:attrName>style.visibility</p:attrName>
                                        </p:attrNameLst>
                                      </p:cBhvr>
                                      <p:to>
                                        <p:strVal val="visible"/>
                                      </p:to>
                                    </p:set>
                                    <p:animEffect filter="fade" transition="in">
                                      <p:cBhvr>
                                        <p:cTn dur="1000"/>
                                        <p:tgtEl>
                                          <p:spTgt spid="2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0"/>
                                        </p:tgtEl>
                                        <p:attrNameLst>
                                          <p:attrName>style.visibility</p:attrName>
                                        </p:attrNameLst>
                                      </p:cBhvr>
                                      <p:to>
                                        <p:strVal val="visible"/>
                                      </p:to>
                                    </p:set>
                                    <p:animEffect filter="fade" transition="in">
                                      <p:cBhvr>
                                        <p:cTn dur="1000"/>
                                        <p:tgtEl>
                                          <p:spTgt spid="2380"/>
                                        </p:tgtEl>
                                      </p:cBhvr>
                                    </p:animEffect>
                                  </p:childTnLst>
                                </p:cTn>
                              </p:par>
                              <p:par>
                                <p:cTn fill="hold" nodeType="withEffect" presetClass="entr" presetID="10" presetSubtype="0">
                                  <p:stCondLst>
                                    <p:cond delay="0"/>
                                  </p:stCondLst>
                                  <p:childTnLst>
                                    <p:set>
                                      <p:cBhvr>
                                        <p:cTn dur="1" fill="hold">
                                          <p:stCondLst>
                                            <p:cond delay="0"/>
                                          </p:stCondLst>
                                        </p:cTn>
                                        <p:tgtEl>
                                          <p:spTgt spid="2385"/>
                                        </p:tgtEl>
                                        <p:attrNameLst>
                                          <p:attrName>style.visibility</p:attrName>
                                        </p:attrNameLst>
                                      </p:cBhvr>
                                      <p:to>
                                        <p:strVal val="visible"/>
                                      </p:to>
                                    </p:set>
                                    <p:animEffect filter="fade" transition="in">
                                      <p:cBhvr>
                                        <p:cTn dur="1000"/>
                                        <p:tgtEl>
                                          <p:spTgt spid="2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3"/>
                                        </p:tgtEl>
                                        <p:attrNameLst>
                                          <p:attrName>style.visibility</p:attrName>
                                        </p:attrNameLst>
                                      </p:cBhvr>
                                      <p:to>
                                        <p:strVal val="visible"/>
                                      </p:to>
                                    </p:set>
                                    <p:animEffect filter="fade" transition="in">
                                      <p:cBhvr>
                                        <p:cTn dur="1000"/>
                                        <p:tgtEl>
                                          <p:spTgt spid="2383"/>
                                        </p:tgtEl>
                                      </p:cBhvr>
                                    </p:animEffect>
                                  </p:childTnLst>
                                </p:cTn>
                              </p:par>
                              <p:par>
                                <p:cTn fill="hold" nodeType="withEffect" presetClass="entr" presetID="10" presetSubtype="0">
                                  <p:stCondLst>
                                    <p:cond delay="0"/>
                                  </p:stCondLst>
                                  <p:childTnLst>
                                    <p:set>
                                      <p:cBhvr>
                                        <p:cTn dur="1" fill="hold">
                                          <p:stCondLst>
                                            <p:cond delay="0"/>
                                          </p:stCondLst>
                                        </p:cTn>
                                        <p:tgtEl>
                                          <p:spTgt spid="2387"/>
                                        </p:tgtEl>
                                        <p:attrNameLst>
                                          <p:attrName>style.visibility</p:attrName>
                                        </p:attrNameLst>
                                      </p:cBhvr>
                                      <p:to>
                                        <p:strVal val="visible"/>
                                      </p:to>
                                    </p:set>
                                    <p:animEffect filter="fade" transition="in">
                                      <p:cBhvr>
                                        <p:cTn dur="1000"/>
                                        <p:tgtEl>
                                          <p:spTgt spid="2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210"/>
          <p:cNvSpPr txBox="1"/>
          <p:nvPr>
            <p:ph type="title"/>
          </p:nvPr>
        </p:nvSpPr>
        <p:spPr>
          <a:xfrm>
            <a:off x="228600" y="4039700"/>
            <a:ext cx="4296300" cy="6441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a:t>THANK</a:t>
            </a:r>
            <a:endParaRPr/>
          </a:p>
          <a:p>
            <a:pPr indent="0" lvl="0" marL="0" rtl="0" algn="l">
              <a:spcBef>
                <a:spcPts val="0"/>
              </a:spcBef>
              <a:spcAft>
                <a:spcPts val="0"/>
              </a:spcAft>
              <a:buNone/>
            </a:pPr>
            <a:r>
              <a:rPr lang="en"/>
              <a:t>YOU!</a:t>
            </a:r>
            <a:endParaRPr/>
          </a:p>
        </p:txBody>
      </p:sp>
      <p:sp>
        <p:nvSpPr>
          <p:cNvPr id="2394" name="Google Shape;2394;p210"/>
          <p:cNvSpPr txBox="1"/>
          <p:nvPr>
            <p:ph idx="1" type="subTitle"/>
          </p:nvPr>
        </p:nvSpPr>
        <p:spPr>
          <a:xfrm>
            <a:off x="4994900" y="457200"/>
            <a:ext cx="3920400" cy="11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Thank you for taking the time to review our work. We hope these insights support the continued success of your café.</a:t>
            </a:r>
            <a:endParaRPr/>
          </a:p>
        </p:txBody>
      </p:sp>
      <p:sp>
        <p:nvSpPr>
          <p:cNvPr id="2395" name="Google Shape;2395;p210"/>
          <p:cNvSpPr txBox="1"/>
          <p:nvPr/>
        </p:nvSpPr>
        <p:spPr>
          <a:xfrm>
            <a:off x="6413700" y="3800336"/>
            <a:ext cx="2501700" cy="919800"/>
          </a:xfrm>
          <a:prstGeom prst="rect">
            <a:avLst/>
          </a:prstGeom>
          <a:noFill/>
          <a:ln>
            <a:noFill/>
          </a:ln>
        </p:spPr>
        <p:txBody>
          <a:bodyPr anchorCtr="0" anchor="b" bIns="0" lIns="91425" spcFirstLastPara="1" rIns="91425" wrap="square" tIns="0">
            <a:noAutofit/>
          </a:bodyPr>
          <a:lstStyle/>
          <a:p>
            <a:pPr indent="0" lvl="0" marL="0" rtl="0" algn="r">
              <a:spcBef>
                <a:spcPts val="0"/>
              </a:spcBef>
              <a:spcAft>
                <a:spcPts val="0"/>
              </a:spcAft>
              <a:buNone/>
            </a:pPr>
            <a:r>
              <a:t/>
            </a:r>
            <a:endParaRPr sz="1000">
              <a:solidFill>
                <a:schemeClr val="dk1"/>
              </a:solidFill>
              <a:latin typeface="DM Sans"/>
              <a:ea typeface="DM Sans"/>
              <a:cs typeface="DM Sans"/>
              <a:sym typeface="DM Sans"/>
            </a:endParaRPr>
          </a:p>
          <a:p>
            <a:pPr indent="0" lvl="0" marL="0" rtl="0" algn="r">
              <a:spcBef>
                <a:spcPts val="0"/>
              </a:spcBef>
              <a:spcAft>
                <a:spcPts val="0"/>
              </a:spcAft>
              <a:buNone/>
            </a:pPr>
            <a:r>
              <a:t/>
            </a:r>
            <a:endParaRPr sz="1000">
              <a:solidFill>
                <a:schemeClr val="dk1"/>
              </a:solidFill>
              <a:latin typeface="DM Sans"/>
              <a:ea typeface="DM Sans"/>
              <a:cs typeface="DM Sans"/>
              <a:sym typeface="DM Sans"/>
            </a:endParaRPr>
          </a:p>
          <a:p>
            <a:pPr indent="0" lvl="0" marL="0" rtl="0" algn="r">
              <a:spcBef>
                <a:spcPts val="0"/>
              </a:spcBef>
              <a:spcAft>
                <a:spcPts val="0"/>
              </a:spcAft>
              <a:buNone/>
            </a:pPr>
            <a:r>
              <a:rPr lang="en">
                <a:solidFill>
                  <a:schemeClr val="dk1"/>
                </a:solidFill>
                <a:latin typeface="Forum"/>
                <a:ea typeface="Forum"/>
                <a:cs typeface="Forum"/>
                <a:sym typeface="Forum"/>
              </a:rPr>
              <a:t>CONTACT OUR TEAM </a:t>
            </a:r>
            <a:endParaRPr sz="1000">
              <a:solidFill>
                <a:schemeClr val="dk1"/>
              </a:solidFill>
              <a:latin typeface="DM Sans"/>
              <a:ea typeface="DM Sans"/>
              <a:cs typeface="DM Sans"/>
              <a:sym typeface="DM Sans"/>
            </a:endParaRPr>
          </a:p>
          <a:p>
            <a:pPr indent="0" lvl="0" marL="0" rtl="0" algn="r">
              <a:spcBef>
                <a:spcPts val="400"/>
              </a:spcBef>
              <a:spcAft>
                <a:spcPts val="0"/>
              </a:spcAft>
              <a:buNone/>
            </a:pPr>
            <a:r>
              <a:rPr lang="en" sz="1000">
                <a:solidFill>
                  <a:schemeClr val="dk1"/>
                </a:solidFill>
                <a:latin typeface="DM Sans"/>
                <a:ea typeface="DM Sans"/>
                <a:cs typeface="DM Sans"/>
                <a:sym typeface="DM Sans"/>
              </a:rPr>
              <a:t>Goated_team@gmail.com</a:t>
            </a:r>
            <a:endParaRPr sz="1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211"/>
          <p:cNvSpPr txBox="1"/>
          <p:nvPr>
            <p:ph idx="1" type="body"/>
          </p:nvPr>
        </p:nvSpPr>
        <p:spPr>
          <a:xfrm>
            <a:off x="483175" y="2417500"/>
            <a:ext cx="2455500" cy="4729800"/>
          </a:xfrm>
          <a:prstGeom prst="rect">
            <a:avLst/>
          </a:prstGeom>
        </p:spPr>
        <p:txBody>
          <a:bodyPr anchorCtr="0" anchor="t" bIns="91425" lIns="91425" spcFirstLastPara="1" rIns="91425" wrap="square" tIns="91425">
            <a:spAutoFit/>
          </a:bodyPr>
          <a:lstStyle/>
          <a:p>
            <a:pPr indent="-298450" lvl="0" marL="457200" rtl="0" algn="l">
              <a:spcBef>
                <a:spcPts val="1200"/>
              </a:spcBef>
              <a:spcAft>
                <a:spcPts val="0"/>
              </a:spcAft>
              <a:buClr>
                <a:srgbClr val="000000"/>
              </a:buClr>
              <a:buSzPts val="1100"/>
              <a:buFont typeface="Arial"/>
              <a:buChar char="●"/>
            </a:pPr>
            <a:r>
              <a:rPr lang="en"/>
              <a:t>Faced merge conflicts when working at the same time</a:t>
            </a:r>
            <a:br>
              <a:rPr lang="en"/>
            </a:br>
            <a:endParaRPr/>
          </a:p>
          <a:p>
            <a:pPr indent="-298450" lvl="0" marL="457200" rtl="0" algn="l">
              <a:spcBef>
                <a:spcPts val="0"/>
              </a:spcBef>
              <a:spcAft>
                <a:spcPts val="0"/>
              </a:spcAft>
              <a:buClr>
                <a:srgbClr val="000000"/>
              </a:buClr>
              <a:buSzPts val="1100"/>
              <a:buFont typeface="Arial"/>
              <a:buChar char="●"/>
            </a:pPr>
            <a:r>
              <a:rPr lang="en"/>
              <a:t>Learned to communicate better and write clear commit messages</a:t>
            </a:r>
            <a:br>
              <a:rPr lang="en"/>
            </a:br>
            <a:endParaRPr/>
          </a:p>
          <a:p>
            <a:pPr indent="-298450" lvl="0" marL="457200" rtl="0" algn="l">
              <a:spcBef>
                <a:spcPts val="0"/>
              </a:spcBef>
              <a:spcAft>
                <a:spcPts val="0"/>
              </a:spcAft>
              <a:buClr>
                <a:srgbClr val="000000"/>
              </a:buClr>
              <a:buSzPts val="1100"/>
              <a:buFont typeface="Arial"/>
              <a:buChar char="●"/>
            </a:pPr>
            <a:r>
              <a:rPr lang="en"/>
              <a:t>Developed a smoother workflow to avoid overwriting work</a:t>
            </a:r>
            <a:br>
              <a:rPr lang="en"/>
            </a:br>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
        <p:nvSpPr>
          <p:cNvPr id="2401" name="Google Shape;2401;p21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lang="en"/>
              <a:t>Took time to explain technical steps clearly</a:t>
            </a:r>
            <a:br>
              <a:rPr lang="en"/>
            </a:br>
            <a:endParaRPr/>
          </a:p>
          <a:p>
            <a:pPr indent="-298450" lvl="0" marL="457200" rtl="0" algn="l">
              <a:lnSpc>
                <a:spcPct val="115000"/>
              </a:lnSpc>
              <a:spcBef>
                <a:spcPts val="0"/>
              </a:spcBef>
              <a:spcAft>
                <a:spcPts val="0"/>
              </a:spcAft>
              <a:buClr>
                <a:srgbClr val="000000"/>
              </a:buClr>
              <a:buSzPts val="1100"/>
              <a:buFont typeface="Arial"/>
              <a:buChar char="●"/>
            </a:pPr>
            <a:r>
              <a:rPr lang="en"/>
              <a:t>Realized we’re both visual learners</a:t>
            </a:r>
            <a:br>
              <a:rPr lang="en"/>
            </a:br>
            <a:endParaRPr/>
          </a:p>
          <a:p>
            <a:pPr indent="-298450" lvl="0" marL="457200" rtl="0" algn="l">
              <a:lnSpc>
                <a:spcPct val="115000"/>
              </a:lnSpc>
              <a:spcBef>
                <a:spcPts val="0"/>
              </a:spcBef>
              <a:spcAft>
                <a:spcPts val="0"/>
              </a:spcAft>
              <a:buClr>
                <a:srgbClr val="000000"/>
              </a:buClr>
              <a:buSzPts val="1100"/>
              <a:buFont typeface="Arial"/>
              <a:buChar char="●"/>
            </a:pPr>
            <a:r>
              <a:rPr lang="en"/>
              <a:t>Used diagrams, writing, and examples to stay aligned</a:t>
            </a:r>
            <a:br>
              <a:rPr lang="en"/>
            </a:br>
            <a:endParaRPr/>
          </a:p>
          <a:p>
            <a:pPr indent="0" lvl="0" marL="0" rtl="0" algn="l">
              <a:spcBef>
                <a:spcPts val="1200"/>
              </a:spcBef>
              <a:spcAft>
                <a:spcPts val="0"/>
              </a:spcAft>
              <a:buNone/>
            </a:pPr>
            <a:r>
              <a:t/>
            </a:r>
            <a:endParaRPr/>
          </a:p>
        </p:txBody>
      </p:sp>
      <p:sp>
        <p:nvSpPr>
          <p:cNvPr id="2402" name="Google Shape;2402;p21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Reflections</a:t>
            </a:r>
            <a:endParaRPr>
              <a:solidFill>
                <a:schemeClr val="accent1"/>
              </a:solidFill>
            </a:endParaRPr>
          </a:p>
        </p:txBody>
      </p:sp>
      <p:sp>
        <p:nvSpPr>
          <p:cNvPr id="2403" name="Google Shape;2403;p211"/>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Navigating GitHub and Version Control</a:t>
            </a:r>
            <a:endParaRPr/>
          </a:p>
        </p:txBody>
      </p:sp>
      <p:sp>
        <p:nvSpPr>
          <p:cNvPr id="2404" name="Google Shape;2404;p211"/>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Communicating Our Thought Processes</a:t>
            </a:r>
            <a:endParaRPr/>
          </a:p>
        </p:txBody>
      </p:sp>
      <p:sp>
        <p:nvSpPr>
          <p:cNvPr id="2405" name="Google Shape;2405;p211"/>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Keeping Each Other Accountable</a:t>
            </a:r>
            <a:endParaRPr/>
          </a:p>
        </p:txBody>
      </p:sp>
      <p:sp>
        <p:nvSpPr>
          <p:cNvPr id="2406" name="Google Shape;2406;p211"/>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lang="en"/>
              <a:t>Cross-checked Excel and Python results</a:t>
            </a:r>
            <a:br>
              <a:rPr lang="en"/>
            </a:br>
            <a:endParaRPr/>
          </a:p>
          <a:p>
            <a:pPr indent="-298450" lvl="0" marL="457200" rtl="0" algn="l">
              <a:lnSpc>
                <a:spcPct val="115000"/>
              </a:lnSpc>
              <a:spcBef>
                <a:spcPts val="0"/>
              </a:spcBef>
              <a:spcAft>
                <a:spcPts val="0"/>
              </a:spcAft>
              <a:buClr>
                <a:srgbClr val="000000"/>
              </a:buClr>
              <a:buSzPts val="1100"/>
              <a:buFont typeface="Arial"/>
              <a:buChar char="●"/>
            </a:pPr>
            <a:r>
              <a:rPr lang="en"/>
              <a:t>Caught errors through comparison</a:t>
            </a:r>
            <a:br>
              <a:rPr lang="en"/>
            </a:br>
            <a:endParaRPr/>
          </a:p>
          <a:p>
            <a:pPr indent="-298450" lvl="0" marL="457200" rtl="0" algn="l">
              <a:lnSpc>
                <a:spcPct val="115000"/>
              </a:lnSpc>
              <a:spcBef>
                <a:spcPts val="0"/>
              </a:spcBef>
              <a:spcAft>
                <a:spcPts val="0"/>
              </a:spcAft>
              <a:buClr>
                <a:srgbClr val="000000"/>
              </a:buClr>
              <a:buSzPts val="1100"/>
              <a:buFont typeface="Arial"/>
              <a:buChar char="●"/>
            </a:pPr>
            <a:r>
              <a:rPr lang="en"/>
              <a:t>Built trust and confidence in our final analysis</a:t>
            </a:r>
            <a:br>
              <a:rPr lang="en"/>
            </a:br>
            <a:endParaRPr/>
          </a:p>
          <a:p>
            <a:pPr indent="0" lvl="0" marL="0" rtl="0" algn="l">
              <a:spcBef>
                <a:spcPts val="1200"/>
              </a:spcBef>
              <a:spcAft>
                <a:spcPts val="0"/>
              </a:spcAft>
              <a:buNone/>
            </a:pPr>
            <a:r>
              <a:t/>
            </a:r>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196"/>
          <p:cNvSpPr/>
          <p:nvPr/>
        </p:nvSpPr>
        <p:spPr>
          <a:xfrm rot="10800000">
            <a:off x="1633487" y="2781000"/>
            <a:ext cx="2442600" cy="2076300"/>
          </a:xfrm>
          <a:prstGeom prst="round2SameRect">
            <a:avLst>
              <a:gd fmla="val 8759"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pic>
        <p:nvPicPr>
          <p:cNvPr id="2248" name="Google Shape;2248;p196"/>
          <p:cNvPicPr preferRelativeResize="0"/>
          <p:nvPr/>
        </p:nvPicPr>
        <p:blipFill rotWithShape="1">
          <a:blip r:embed="rId3">
            <a:alphaModFix/>
          </a:blip>
          <a:srcRect b="26408" l="0" r="0" t="26408"/>
          <a:stretch/>
        </p:blipFill>
        <p:spPr>
          <a:xfrm>
            <a:off x="1633635" y="1452975"/>
            <a:ext cx="2442300" cy="1329300"/>
          </a:xfrm>
          <a:prstGeom prst="round2SameRect">
            <a:avLst>
              <a:gd fmla="val 16667" name="adj1"/>
              <a:gd fmla="val 0" name="adj2"/>
            </a:avLst>
          </a:prstGeom>
          <a:noFill/>
          <a:ln>
            <a:noFill/>
          </a:ln>
        </p:spPr>
      </p:pic>
      <p:sp>
        <p:nvSpPr>
          <p:cNvPr id="2249" name="Google Shape;2249;p196"/>
          <p:cNvSpPr txBox="1"/>
          <p:nvPr>
            <p:ph type="title"/>
          </p:nvPr>
        </p:nvSpPr>
        <p:spPr>
          <a:xfrm>
            <a:off x="284775" y="282900"/>
            <a:ext cx="7851300" cy="1163700"/>
          </a:xfrm>
          <a:prstGeom prst="rect">
            <a:avLst/>
          </a:prstGeom>
        </p:spPr>
        <p:txBody>
          <a:bodyPr anchorCtr="0" anchor="t" bIns="0" lIns="0" spcFirstLastPara="1" rIns="0" wrap="square" tIns="0">
            <a:spAutoFit/>
          </a:bodyPr>
          <a:lstStyle/>
          <a:p>
            <a:pPr indent="0" lvl="0" marL="0" rtl="0" algn="l">
              <a:lnSpc>
                <a:spcPct val="60000"/>
              </a:lnSpc>
              <a:spcBef>
                <a:spcPts val="0"/>
              </a:spcBef>
              <a:spcAft>
                <a:spcPts val="0"/>
              </a:spcAft>
              <a:buNone/>
            </a:pPr>
            <a:r>
              <a:rPr lang="en">
                <a:solidFill>
                  <a:srgbClr val="E11444"/>
                </a:solidFill>
                <a:latin typeface="Forum"/>
                <a:ea typeface="Forum"/>
                <a:cs typeface="Forum"/>
                <a:sym typeface="Forum"/>
              </a:rPr>
              <a:t>MEET</a:t>
            </a:r>
            <a:endParaRPr>
              <a:solidFill>
                <a:srgbClr val="E11444"/>
              </a:solidFill>
              <a:latin typeface="Forum"/>
              <a:ea typeface="Forum"/>
              <a:cs typeface="Forum"/>
              <a:sym typeface="Forum"/>
            </a:endParaRPr>
          </a:p>
          <a:p>
            <a:pPr indent="0" lvl="0" marL="0" rtl="0" algn="l">
              <a:lnSpc>
                <a:spcPct val="60000"/>
              </a:lnSpc>
              <a:spcBef>
                <a:spcPts val="0"/>
              </a:spcBef>
              <a:spcAft>
                <a:spcPts val="0"/>
              </a:spcAft>
              <a:buNone/>
            </a:pPr>
            <a:r>
              <a:rPr lang="en">
                <a:solidFill>
                  <a:srgbClr val="101010"/>
                </a:solidFill>
                <a:latin typeface="Forum"/>
                <a:ea typeface="Forum"/>
                <a:cs typeface="Forum"/>
                <a:sym typeface="Forum"/>
              </a:rPr>
              <a:t>THE TEAM</a:t>
            </a:r>
            <a:endParaRPr>
              <a:solidFill>
                <a:srgbClr val="101010"/>
              </a:solidFill>
              <a:latin typeface="Forum"/>
              <a:ea typeface="Forum"/>
              <a:cs typeface="Forum"/>
              <a:sym typeface="Forum"/>
            </a:endParaRPr>
          </a:p>
          <a:p>
            <a:pPr indent="0" lvl="0" marL="0" rtl="0" algn="l">
              <a:spcBef>
                <a:spcPts val="0"/>
              </a:spcBef>
              <a:spcAft>
                <a:spcPts val="0"/>
              </a:spcAft>
              <a:buNone/>
            </a:pPr>
            <a:r>
              <a:t/>
            </a:r>
            <a:endParaRPr/>
          </a:p>
        </p:txBody>
      </p:sp>
      <p:sp>
        <p:nvSpPr>
          <p:cNvPr id="2250" name="Google Shape;2250;p196"/>
          <p:cNvSpPr txBox="1"/>
          <p:nvPr>
            <p:ph idx="9" type="body"/>
          </p:nvPr>
        </p:nvSpPr>
        <p:spPr>
          <a:xfrm>
            <a:off x="1633457" y="3679651"/>
            <a:ext cx="2442300" cy="1051500"/>
          </a:xfrm>
          <a:prstGeom prst="rect">
            <a:avLst/>
          </a:prstGeom>
        </p:spPr>
        <p:txBody>
          <a:bodyPr anchorCtr="0" anchor="t" bIns="0" lIns="182875" spcFirstLastPara="1" rIns="182875" wrap="square" tIns="0">
            <a:noAutofit/>
          </a:bodyPr>
          <a:lstStyle/>
          <a:p>
            <a:pPr indent="0" lvl="0" marL="0" rtl="0" algn="l">
              <a:spcBef>
                <a:spcPts val="0"/>
              </a:spcBef>
              <a:spcAft>
                <a:spcPts val="0"/>
              </a:spcAft>
              <a:buClr>
                <a:schemeClr val="hlink"/>
              </a:buClr>
              <a:buSzPts val="1100"/>
              <a:buFont typeface="Arial"/>
              <a:buNone/>
            </a:pPr>
            <a:r>
              <a:rPr lang="en"/>
              <a:t>Ayema led the Python side of the project, focusing on data cleaning, analysis, and visualizations. She also coordinated timelines, managed collaboration, and ensured all findings aligned across tools.</a:t>
            </a:r>
            <a:endParaRPr/>
          </a:p>
          <a:p>
            <a:pPr indent="0" lvl="0" marL="0" rtl="0" algn="l">
              <a:spcBef>
                <a:spcPts val="0"/>
              </a:spcBef>
              <a:spcAft>
                <a:spcPts val="0"/>
              </a:spcAft>
              <a:buNone/>
            </a:pPr>
            <a:r>
              <a:t/>
            </a:r>
            <a:endParaRPr/>
          </a:p>
        </p:txBody>
      </p:sp>
      <p:sp>
        <p:nvSpPr>
          <p:cNvPr id="2251" name="Google Shape;2251;p196"/>
          <p:cNvSpPr txBox="1"/>
          <p:nvPr>
            <p:ph idx="3" type="subTitle"/>
          </p:nvPr>
        </p:nvSpPr>
        <p:spPr>
          <a:xfrm>
            <a:off x="1633812" y="2782378"/>
            <a:ext cx="2442300" cy="6273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hlink"/>
              </a:buClr>
              <a:buSzPts val="1100"/>
              <a:buFont typeface="Arial"/>
              <a:buNone/>
            </a:pPr>
            <a:r>
              <a:rPr b="1" lang="en"/>
              <a:t>Ayema Qureshi</a:t>
            </a:r>
            <a:endParaRPr b="1"/>
          </a:p>
          <a:p>
            <a:pPr indent="0" lvl="0" marL="0" rtl="0" algn="l">
              <a:spcBef>
                <a:spcPts val="0"/>
              </a:spcBef>
              <a:spcAft>
                <a:spcPts val="0"/>
              </a:spcAft>
              <a:buClr>
                <a:schemeClr val="hlink"/>
              </a:buClr>
              <a:buSzPts val="1100"/>
              <a:buNone/>
            </a:pPr>
            <a:r>
              <a:rPr lang="en"/>
              <a:t>Project Manager &amp; Python Developer</a:t>
            </a:r>
            <a:endParaRPr/>
          </a:p>
        </p:txBody>
      </p:sp>
      <p:sp>
        <p:nvSpPr>
          <p:cNvPr id="2252" name="Google Shape;2252;p196"/>
          <p:cNvSpPr/>
          <p:nvPr/>
        </p:nvSpPr>
        <p:spPr>
          <a:xfrm rot="10800000">
            <a:off x="5067912" y="2774613"/>
            <a:ext cx="2442600" cy="2076300"/>
          </a:xfrm>
          <a:prstGeom prst="round2SameRect">
            <a:avLst>
              <a:gd fmla="val 8759" name="adj1"/>
              <a:gd fmla="val 0" name="adj2"/>
            </a:avLst>
          </a:prstGeom>
          <a:solidFill>
            <a:srgbClr val="9FD2DB"/>
          </a:solidFill>
          <a:ln cap="flat" cmpd="sng" w="9525">
            <a:solidFill>
              <a:srgbClr val="9FD2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pic>
        <p:nvPicPr>
          <p:cNvPr id="2253" name="Google Shape;2253;p196"/>
          <p:cNvPicPr preferRelativeResize="0"/>
          <p:nvPr/>
        </p:nvPicPr>
        <p:blipFill rotWithShape="1">
          <a:blip r:embed="rId4">
            <a:alphaModFix/>
          </a:blip>
          <a:srcRect b="22788" l="0" r="0" t="22783"/>
          <a:stretch/>
        </p:blipFill>
        <p:spPr>
          <a:xfrm>
            <a:off x="5068060" y="1446588"/>
            <a:ext cx="2442300" cy="1329300"/>
          </a:xfrm>
          <a:prstGeom prst="round2SameRect">
            <a:avLst>
              <a:gd fmla="val 16667" name="adj1"/>
              <a:gd fmla="val 0" name="adj2"/>
            </a:avLst>
          </a:prstGeom>
          <a:noFill/>
          <a:ln>
            <a:noFill/>
          </a:ln>
        </p:spPr>
      </p:pic>
      <p:sp>
        <p:nvSpPr>
          <p:cNvPr id="2254" name="Google Shape;2254;p196"/>
          <p:cNvSpPr txBox="1"/>
          <p:nvPr>
            <p:ph idx="9" type="body"/>
          </p:nvPr>
        </p:nvSpPr>
        <p:spPr>
          <a:xfrm>
            <a:off x="5067882" y="3673264"/>
            <a:ext cx="2442300" cy="1051500"/>
          </a:xfrm>
          <a:prstGeom prst="rect">
            <a:avLst/>
          </a:prstGeom>
        </p:spPr>
        <p:txBody>
          <a:bodyPr anchorCtr="0" anchor="t" bIns="0" lIns="182875" spcFirstLastPara="1" rIns="182875" wrap="square" tIns="0">
            <a:noAutofit/>
          </a:bodyPr>
          <a:lstStyle/>
          <a:p>
            <a:pPr indent="0" lvl="0" marL="0" rtl="0" algn="l">
              <a:spcBef>
                <a:spcPts val="0"/>
              </a:spcBef>
              <a:spcAft>
                <a:spcPts val="0"/>
              </a:spcAft>
              <a:buClr>
                <a:schemeClr val="hlink"/>
              </a:buClr>
              <a:buSzPts val="1100"/>
              <a:buFont typeface="Arial"/>
              <a:buNone/>
            </a:pPr>
            <a:r>
              <a:rPr lang="en"/>
              <a:t>Itzel handled the Excel portion of the project, building </a:t>
            </a:r>
            <a:r>
              <a:rPr lang="en"/>
              <a:t>Pivot Tables</a:t>
            </a:r>
            <a:r>
              <a:rPr lang="en"/>
              <a:t>, identifying trends, and creating dashboards to highlight key insights like the most profitable months and items.</a:t>
            </a:r>
            <a:endParaRPr/>
          </a:p>
          <a:p>
            <a:pPr indent="0" lvl="0" marL="0" rtl="0" algn="l">
              <a:spcBef>
                <a:spcPts val="0"/>
              </a:spcBef>
              <a:spcAft>
                <a:spcPts val="0"/>
              </a:spcAft>
              <a:buNone/>
            </a:pPr>
            <a:r>
              <a:t/>
            </a:r>
            <a:endParaRPr/>
          </a:p>
        </p:txBody>
      </p:sp>
      <p:sp>
        <p:nvSpPr>
          <p:cNvPr id="2255" name="Google Shape;2255;p196"/>
          <p:cNvSpPr txBox="1"/>
          <p:nvPr>
            <p:ph idx="3" type="subTitle"/>
          </p:nvPr>
        </p:nvSpPr>
        <p:spPr>
          <a:xfrm>
            <a:off x="5068237" y="2775991"/>
            <a:ext cx="2442300" cy="6273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hlink"/>
              </a:buClr>
              <a:buSzPts val="1100"/>
              <a:buFont typeface="Arial"/>
              <a:buNone/>
            </a:pPr>
            <a:r>
              <a:rPr b="1" lang="en"/>
              <a:t>Itzel Sanchez</a:t>
            </a:r>
            <a:endParaRPr b="1"/>
          </a:p>
          <a:p>
            <a:pPr indent="0" lvl="0" marL="0" rtl="0" algn="l">
              <a:spcBef>
                <a:spcPts val="0"/>
              </a:spcBef>
              <a:spcAft>
                <a:spcPts val="0"/>
              </a:spcAft>
              <a:buClr>
                <a:schemeClr val="hlink"/>
              </a:buClr>
              <a:buSzPts val="1100"/>
              <a:buNone/>
            </a:pPr>
            <a:r>
              <a:rPr lang="en"/>
              <a:t>Excel Specialist &amp; Data Analyst</a:t>
            </a:r>
            <a:endParaRPr/>
          </a:p>
          <a:p>
            <a:pPr indent="0" lvl="0" marL="0" rtl="0" algn="l">
              <a:spcBef>
                <a:spcPts val="0"/>
              </a:spcBef>
              <a:spcAft>
                <a:spcPts val="0"/>
              </a:spcAft>
              <a:buClr>
                <a:schemeClr val="hlink"/>
              </a:buClr>
              <a:buSzPts val="11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47"/>
                                        </p:tgtEl>
                                        <p:attrNameLst>
                                          <p:attrName>style.visibility</p:attrName>
                                        </p:attrNameLst>
                                      </p:cBhvr>
                                      <p:to>
                                        <p:strVal val="visible"/>
                                      </p:to>
                                    </p:set>
                                    <p:anim calcmode="lin" valueType="num">
                                      <p:cBhvr additive="base">
                                        <p:cTn dur="1000"/>
                                        <p:tgtEl>
                                          <p:spTgt spid="22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48"/>
                                        </p:tgtEl>
                                        <p:attrNameLst>
                                          <p:attrName>style.visibility</p:attrName>
                                        </p:attrNameLst>
                                      </p:cBhvr>
                                      <p:to>
                                        <p:strVal val="visible"/>
                                      </p:to>
                                    </p:set>
                                    <p:anim calcmode="lin" valueType="num">
                                      <p:cBhvr additive="base">
                                        <p:cTn dur="1000"/>
                                        <p:tgtEl>
                                          <p:spTgt spid="22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50"/>
                                        </p:tgtEl>
                                        <p:attrNameLst>
                                          <p:attrName>style.visibility</p:attrName>
                                        </p:attrNameLst>
                                      </p:cBhvr>
                                      <p:to>
                                        <p:strVal val="visible"/>
                                      </p:to>
                                    </p:set>
                                    <p:anim calcmode="lin" valueType="num">
                                      <p:cBhvr additive="base">
                                        <p:cTn dur="1000"/>
                                        <p:tgtEl>
                                          <p:spTgt spid="22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51"/>
                                        </p:tgtEl>
                                        <p:attrNameLst>
                                          <p:attrName>style.visibility</p:attrName>
                                        </p:attrNameLst>
                                      </p:cBhvr>
                                      <p:to>
                                        <p:strVal val="visible"/>
                                      </p:to>
                                    </p:set>
                                    <p:anim calcmode="lin" valueType="num">
                                      <p:cBhvr additive="base">
                                        <p:cTn dur="1000"/>
                                        <p:tgtEl>
                                          <p:spTgt spid="22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2"/>
                                        </p:tgtEl>
                                        <p:attrNameLst>
                                          <p:attrName>style.visibility</p:attrName>
                                        </p:attrNameLst>
                                      </p:cBhvr>
                                      <p:to>
                                        <p:strVal val="visible"/>
                                      </p:to>
                                    </p:set>
                                    <p:anim calcmode="lin" valueType="num">
                                      <p:cBhvr additive="base">
                                        <p:cTn dur="1000"/>
                                        <p:tgtEl>
                                          <p:spTgt spid="22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53"/>
                                        </p:tgtEl>
                                        <p:attrNameLst>
                                          <p:attrName>style.visibility</p:attrName>
                                        </p:attrNameLst>
                                      </p:cBhvr>
                                      <p:to>
                                        <p:strVal val="visible"/>
                                      </p:to>
                                    </p:set>
                                    <p:anim calcmode="lin" valueType="num">
                                      <p:cBhvr additive="base">
                                        <p:cTn dur="1000"/>
                                        <p:tgtEl>
                                          <p:spTgt spid="22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54"/>
                                        </p:tgtEl>
                                        <p:attrNameLst>
                                          <p:attrName>style.visibility</p:attrName>
                                        </p:attrNameLst>
                                      </p:cBhvr>
                                      <p:to>
                                        <p:strVal val="visible"/>
                                      </p:to>
                                    </p:set>
                                    <p:anim calcmode="lin" valueType="num">
                                      <p:cBhvr additive="base">
                                        <p:cTn dur="1000"/>
                                        <p:tgtEl>
                                          <p:spTgt spid="22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55"/>
                                        </p:tgtEl>
                                        <p:attrNameLst>
                                          <p:attrName>style.visibility</p:attrName>
                                        </p:attrNameLst>
                                      </p:cBhvr>
                                      <p:to>
                                        <p:strVal val="visible"/>
                                      </p:to>
                                    </p:set>
                                    <p:anim calcmode="lin" valueType="num">
                                      <p:cBhvr additive="base">
                                        <p:cTn dur="1000"/>
                                        <p:tgtEl>
                                          <p:spTgt spid="22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197"/>
          <p:cNvSpPr txBox="1"/>
          <p:nvPr>
            <p:ph idx="2" type="subTitle"/>
          </p:nvPr>
        </p:nvSpPr>
        <p:spPr>
          <a:xfrm>
            <a:off x="6080700" y="455543"/>
            <a:ext cx="3212400" cy="3858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INTRODUCTION</a:t>
            </a:r>
            <a:endParaRPr/>
          </a:p>
        </p:txBody>
      </p:sp>
      <p:sp>
        <p:nvSpPr>
          <p:cNvPr id="2261" name="Google Shape;2261;p197"/>
          <p:cNvSpPr txBox="1"/>
          <p:nvPr>
            <p:ph type="title"/>
          </p:nvPr>
        </p:nvSpPr>
        <p:spPr>
          <a:xfrm>
            <a:off x="228600" y="372496"/>
            <a:ext cx="3485100" cy="852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AGENDA</a:t>
            </a:r>
            <a:endParaRPr/>
          </a:p>
        </p:txBody>
      </p:sp>
      <p:sp>
        <p:nvSpPr>
          <p:cNvPr id="2262" name="Google Shape;2262;p197"/>
          <p:cNvSpPr txBox="1"/>
          <p:nvPr>
            <p:ph idx="3" type="subTitle"/>
          </p:nvPr>
        </p:nvSpPr>
        <p:spPr>
          <a:xfrm>
            <a:off x="6080700" y="1464094"/>
            <a:ext cx="3212400" cy="3858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CLEANING PROCESS</a:t>
            </a:r>
            <a:endParaRPr/>
          </a:p>
        </p:txBody>
      </p:sp>
      <p:sp>
        <p:nvSpPr>
          <p:cNvPr id="2263" name="Google Shape;2263;p197"/>
          <p:cNvSpPr txBox="1"/>
          <p:nvPr>
            <p:ph idx="4" type="subTitle"/>
          </p:nvPr>
        </p:nvSpPr>
        <p:spPr>
          <a:xfrm>
            <a:off x="6080700" y="2455179"/>
            <a:ext cx="3212400" cy="3858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KEY FINDINGS</a:t>
            </a:r>
            <a:endParaRPr/>
          </a:p>
        </p:txBody>
      </p:sp>
      <p:sp>
        <p:nvSpPr>
          <p:cNvPr id="2264" name="Google Shape;2264;p197"/>
          <p:cNvSpPr txBox="1"/>
          <p:nvPr>
            <p:ph idx="5" type="subTitle"/>
          </p:nvPr>
        </p:nvSpPr>
        <p:spPr>
          <a:xfrm>
            <a:off x="6080700" y="3488374"/>
            <a:ext cx="3212400" cy="3858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RECOMMENDATIONS</a:t>
            </a:r>
            <a:endParaRPr/>
          </a:p>
        </p:txBody>
      </p:sp>
      <p:sp>
        <p:nvSpPr>
          <p:cNvPr id="2265" name="Google Shape;2265;p197"/>
          <p:cNvSpPr/>
          <p:nvPr/>
        </p:nvSpPr>
        <p:spPr>
          <a:xfrm flipH="1">
            <a:off x="5386800" y="457200"/>
            <a:ext cx="465300" cy="465300"/>
          </a:xfrm>
          <a:prstGeom prst="roundRect">
            <a:avLst>
              <a:gd fmla="val 1997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800">
                <a:solidFill>
                  <a:schemeClr val="lt1"/>
                </a:solidFill>
                <a:latin typeface="Forum"/>
                <a:ea typeface="Forum"/>
                <a:cs typeface="Forum"/>
                <a:sym typeface="Forum"/>
              </a:rPr>
              <a:t>1</a:t>
            </a:r>
            <a:endParaRPr sz="1800">
              <a:solidFill>
                <a:schemeClr val="lt1"/>
              </a:solidFill>
              <a:latin typeface="Forum"/>
              <a:ea typeface="Forum"/>
              <a:cs typeface="Forum"/>
              <a:sym typeface="Forum"/>
            </a:endParaRPr>
          </a:p>
        </p:txBody>
      </p:sp>
      <p:sp>
        <p:nvSpPr>
          <p:cNvPr id="2266" name="Google Shape;2266;p197"/>
          <p:cNvSpPr/>
          <p:nvPr/>
        </p:nvSpPr>
        <p:spPr>
          <a:xfrm flipH="1">
            <a:off x="5386800" y="1464092"/>
            <a:ext cx="465300" cy="465300"/>
          </a:xfrm>
          <a:prstGeom prst="roundRect">
            <a:avLst>
              <a:gd fmla="val 1997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800">
                <a:solidFill>
                  <a:schemeClr val="lt1"/>
                </a:solidFill>
                <a:latin typeface="Forum"/>
                <a:ea typeface="Forum"/>
                <a:cs typeface="Forum"/>
                <a:sym typeface="Forum"/>
              </a:rPr>
              <a:t>2</a:t>
            </a:r>
            <a:endParaRPr sz="1800">
              <a:solidFill>
                <a:schemeClr val="lt1"/>
              </a:solidFill>
              <a:latin typeface="Forum"/>
              <a:ea typeface="Forum"/>
              <a:cs typeface="Forum"/>
              <a:sym typeface="Forum"/>
            </a:endParaRPr>
          </a:p>
        </p:txBody>
      </p:sp>
      <p:sp>
        <p:nvSpPr>
          <p:cNvPr id="2267" name="Google Shape;2267;p197"/>
          <p:cNvSpPr/>
          <p:nvPr/>
        </p:nvSpPr>
        <p:spPr>
          <a:xfrm flipH="1">
            <a:off x="5386800" y="2455196"/>
            <a:ext cx="465300" cy="465300"/>
          </a:xfrm>
          <a:prstGeom prst="roundRect">
            <a:avLst>
              <a:gd fmla="val 1997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800">
                <a:solidFill>
                  <a:schemeClr val="lt1"/>
                </a:solidFill>
                <a:latin typeface="Forum"/>
                <a:ea typeface="Forum"/>
                <a:cs typeface="Forum"/>
                <a:sym typeface="Forum"/>
              </a:rPr>
              <a:t>3</a:t>
            </a:r>
            <a:endParaRPr sz="1800">
              <a:solidFill>
                <a:schemeClr val="lt1"/>
              </a:solidFill>
              <a:latin typeface="Forum"/>
              <a:ea typeface="Forum"/>
              <a:cs typeface="Forum"/>
              <a:sym typeface="Forum"/>
            </a:endParaRPr>
          </a:p>
        </p:txBody>
      </p:sp>
      <p:sp>
        <p:nvSpPr>
          <p:cNvPr id="2268" name="Google Shape;2268;p197"/>
          <p:cNvSpPr/>
          <p:nvPr/>
        </p:nvSpPr>
        <p:spPr>
          <a:xfrm flipH="1">
            <a:off x="5386800" y="3488380"/>
            <a:ext cx="465300" cy="465300"/>
          </a:xfrm>
          <a:prstGeom prst="roundRect">
            <a:avLst>
              <a:gd fmla="val 1997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800">
                <a:solidFill>
                  <a:schemeClr val="lt1"/>
                </a:solidFill>
                <a:latin typeface="Forum"/>
                <a:ea typeface="Forum"/>
                <a:cs typeface="Forum"/>
                <a:sym typeface="Forum"/>
              </a:rPr>
              <a:t>4</a:t>
            </a:r>
            <a:endParaRPr sz="1800">
              <a:solidFill>
                <a:schemeClr val="lt1"/>
              </a:solidFill>
              <a:latin typeface="Forum"/>
              <a:ea typeface="Forum"/>
              <a:cs typeface="Forum"/>
              <a:sym typeface="Forum"/>
            </a:endParaRPr>
          </a:p>
        </p:txBody>
      </p:sp>
      <p:sp>
        <p:nvSpPr>
          <p:cNvPr id="2269" name="Google Shape;2269;p197"/>
          <p:cNvSpPr txBox="1"/>
          <p:nvPr>
            <p:ph idx="5" type="subTitle"/>
          </p:nvPr>
        </p:nvSpPr>
        <p:spPr>
          <a:xfrm>
            <a:off x="6080700" y="4521549"/>
            <a:ext cx="3212400" cy="3858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REFLECTIONS</a:t>
            </a:r>
            <a:endParaRPr/>
          </a:p>
        </p:txBody>
      </p:sp>
      <p:sp>
        <p:nvSpPr>
          <p:cNvPr id="2270" name="Google Shape;2270;p197"/>
          <p:cNvSpPr/>
          <p:nvPr/>
        </p:nvSpPr>
        <p:spPr>
          <a:xfrm flipH="1">
            <a:off x="5386800" y="4521555"/>
            <a:ext cx="465300" cy="465300"/>
          </a:xfrm>
          <a:prstGeom prst="roundRect">
            <a:avLst>
              <a:gd fmla="val 1997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1800">
                <a:solidFill>
                  <a:schemeClr val="lt1"/>
                </a:solidFill>
                <a:latin typeface="Forum"/>
                <a:ea typeface="Forum"/>
                <a:cs typeface="Forum"/>
                <a:sym typeface="Forum"/>
              </a:rPr>
              <a:t>5</a:t>
            </a:r>
            <a:endParaRPr sz="1800">
              <a:solidFill>
                <a:schemeClr val="lt1"/>
              </a:solidFill>
              <a:latin typeface="Forum"/>
              <a:ea typeface="Forum"/>
              <a:cs typeface="Forum"/>
              <a:sym typeface="For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198"/>
          <p:cNvSpPr/>
          <p:nvPr/>
        </p:nvSpPr>
        <p:spPr>
          <a:xfrm flipH="1">
            <a:off x="1389000" y="2065825"/>
            <a:ext cx="556200" cy="540000"/>
          </a:xfrm>
          <a:prstGeom prst="roundRect">
            <a:avLst>
              <a:gd fmla="val 1997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2600">
                <a:solidFill>
                  <a:schemeClr val="lt1"/>
                </a:solidFill>
                <a:latin typeface="Forum"/>
                <a:ea typeface="Forum"/>
                <a:cs typeface="Forum"/>
                <a:sym typeface="Forum"/>
              </a:rPr>
              <a:t>1</a:t>
            </a:r>
            <a:endParaRPr sz="2600">
              <a:solidFill>
                <a:schemeClr val="lt1"/>
              </a:solidFill>
              <a:latin typeface="Forum"/>
              <a:ea typeface="Forum"/>
              <a:cs typeface="Forum"/>
              <a:sym typeface="Forum"/>
            </a:endParaRPr>
          </a:p>
        </p:txBody>
      </p:sp>
      <p:sp>
        <p:nvSpPr>
          <p:cNvPr id="2276" name="Google Shape;2276;p198"/>
          <p:cNvSpPr/>
          <p:nvPr/>
        </p:nvSpPr>
        <p:spPr>
          <a:xfrm flipH="1">
            <a:off x="4160700" y="2103175"/>
            <a:ext cx="916500" cy="4653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2600">
                <a:solidFill>
                  <a:schemeClr val="dk1"/>
                </a:solidFill>
                <a:latin typeface="Forum"/>
                <a:ea typeface="Forum"/>
                <a:cs typeface="Forum"/>
                <a:sym typeface="Forum"/>
              </a:rPr>
              <a:t>2</a:t>
            </a:r>
            <a:endParaRPr sz="2600">
              <a:solidFill>
                <a:schemeClr val="dk1"/>
              </a:solidFill>
              <a:latin typeface="Forum"/>
              <a:ea typeface="Forum"/>
              <a:cs typeface="Forum"/>
              <a:sym typeface="Forum"/>
            </a:endParaRPr>
          </a:p>
        </p:txBody>
      </p:sp>
      <p:sp>
        <p:nvSpPr>
          <p:cNvPr id="2277" name="Google Shape;2277;p198"/>
          <p:cNvSpPr/>
          <p:nvPr/>
        </p:nvSpPr>
        <p:spPr>
          <a:xfrm flipH="1">
            <a:off x="7089775" y="2103175"/>
            <a:ext cx="816600" cy="465300"/>
          </a:xfrm>
          <a:prstGeom prst="roundRect">
            <a:avLst>
              <a:gd fmla="val 19978"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300"/>
              </a:spcAft>
              <a:buNone/>
            </a:pPr>
            <a:r>
              <a:rPr lang="en" sz="2600">
                <a:solidFill>
                  <a:schemeClr val="lt1"/>
                </a:solidFill>
                <a:latin typeface="Forum"/>
                <a:ea typeface="Forum"/>
                <a:cs typeface="Forum"/>
                <a:sym typeface="Forum"/>
              </a:rPr>
              <a:t>3</a:t>
            </a:r>
            <a:endParaRPr sz="2600">
              <a:solidFill>
                <a:schemeClr val="lt1"/>
              </a:solidFill>
              <a:latin typeface="Forum"/>
              <a:ea typeface="Forum"/>
              <a:cs typeface="Forum"/>
              <a:sym typeface="Forum"/>
            </a:endParaRPr>
          </a:p>
        </p:txBody>
      </p:sp>
      <p:sp>
        <p:nvSpPr>
          <p:cNvPr id="2278" name="Google Shape;2278;p198"/>
          <p:cNvSpPr txBox="1"/>
          <p:nvPr>
            <p:ph idx="2" type="subTitle"/>
          </p:nvPr>
        </p:nvSpPr>
        <p:spPr>
          <a:xfrm>
            <a:off x="228675" y="2704139"/>
            <a:ext cx="2834700" cy="5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2279" name="Google Shape;2279;p198"/>
          <p:cNvSpPr txBox="1"/>
          <p:nvPr>
            <p:ph idx="3" type="body"/>
          </p:nvPr>
        </p:nvSpPr>
        <p:spPr>
          <a:xfrm>
            <a:off x="761025" y="3339980"/>
            <a:ext cx="1770000" cy="877500"/>
          </a:xfrm>
          <a:prstGeom prst="rect">
            <a:avLst/>
          </a:prstGeom>
        </p:spPr>
        <p:txBody>
          <a:bodyPr anchorCtr="0" anchor="t" bIns="91425" lIns="91425" spcFirstLastPara="1" rIns="91425" wrap="square" tIns="0">
            <a:noAutofit/>
          </a:bodyPr>
          <a:lstStyle/>
          <a:p>
            <a:pPr indent="0" lvl="0" marL="0" rtl="0" algn="ctr">
              <a:spcBef>
                <a:spcPts val="1200"/>
              </a:spcBef>
              <a:spcAft>
                <a:spcPts val="0"/>
              </a:spcAft>
              <a:buNone/>
            </a:pPr>
            <a:r>
              <a:rPr lang="en" sz="1400">
                <a:solidFill>
                  <a:srgbClr val="000000"/>
                </a:solidFill>
              </a:rPr>
              <a:t>Identify the Busiest and Most Profitable Times</a:t>
            </a:r>
            <a:endParaRPr sz="1400">
              <a:solidFill>
                <a:srgbClr val="000000"/>
              </a:solidFill>
            </a:endParaRPr>
          </a:p>
          <a:p>
            <a:pPr indent="0" lvl="0" marL="0" rtl="0" algn="ctr">
              <a:spcBef>
                <a:spcPts val="1200"/>
              </a:spcBef>
              <a:spcAft>
                <a:spcPts val="0"/>
              </a:spcAft>
              <a:buNone/>
            </a:pPr>
            <a:r>
              <a:t/>
            </a:r>
            <a:endParaRPr sz="1400"/>
          </a:p>
        </p:txBody>
      </p:sp>
      <p:sp>
        <p:nvSpPr>
          <p:cNvPr id="2280" name="Google Shape;2280;p198"/>
          <p:cNvSpPr txBox="1"/>
          <p:nvPr>
            <p:ph idx="4" type="subTitle"/>
          </p:nvPr>
        </p:nvSpPr>
        <p:spPr>
          <a:xfrm>
            <a:off x="3154650" y="2704139"/>
            <a:ext cx="2834700" cy="5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2281" name="Google Shape;2281;p198"/>
          <p:cNvSpPr txBox="1"/>
          <p:nvPr>
            <p:ph idx="5" type="body"/>
          </p:nvPr>
        </p:nvSpPr>
        <p:spPr>
          <a:xfrm>
            <a:off x="3687000" y="3339980"/>
            <a:ext cx="1770000" cy="877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1400"/>
              <a:t>Uncover General Sales Trend</a:t>
            </a:r>
            <a:endParaRPr sz="1400"/>
          </a:p>
        </p:txBody>
      </p:sp>
      <p:sp>
        <p:nvSpPr>
          <p:cNvPr id="2282" name="Google Shape;2282;p198"/>
          <p:cNvSpPr txBox="1"/>
          <p:nvPr>
            <p:ph idx="6" type="subTitle"/>
          </p:nvPr>
        </p:nvSpPr>
        <p:spPr>
          <a:xfrm>
            <a:off x="6080625" y="2704139"/>
            <a:ext cx="2834700" cy="5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2283" name="Google Shape;2283;p198"/>
          <p:cNvSpPr txBox="1"/>
          <p:nvPr>
            <p:ph idx="7" type="body"/>
          </p:nvPr>
        </p:nvSpPr>
        <p:spPr>
          <a:xfrm>
            <a:off x="6612975" y="3339980"/>
            <a:ext cx="1770000" cy="877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1400"/>
              <a:t>Evaluate and Improve Data Quality</a:t>
            </a:r>
            <a:endParaRPr sz="1400"/>
          </a:p>
        </p:txBody>
      </p:sp>
      <p:sp>
        <p:nvSpPr>
          <p:cNvPr id="2284" name="Google Shape;2284;p198"/>
          <p:cNvSpPr txBox="1"/>
          <p:nvPr>
            <p:ph type="title"/>
          </p:nvPr>
        </p:nvSpPr>
        <p:spPr>
          <a:xfrm>
            <a:off x="228600" y="399325"/>
            <a:ext cx="8686800" cy="624600"/>
          </a:xfrm>
          <a:prstGeom prst="rect">
            <a:avLst/>
          </a:prstGeom>
        </p:spPr>
        <p:txBody>
          <a:bodyPr anchorCtr="0" anchor="t" bIns="0" lIns="0" spcFirstLastPara="1" rIns="91425" wrap="square" tIns="91425">
            <a:noAutofit/>
          </a:bodyPr>
          <a:lstStyle/>
          <a:p>
            <a:pPr indent="0" lvl="0" marL="0" rtl="0" algn="ctr">
              <a:lnSpc>
                <a:spcPct val="80000"/>
              </a:lnSpc>
              <a:spcBef>
                <a:spcPts val="0"/>
              </a:spcBef>
              <a:spcAft>
                <a:spcPts val="0"/>
              </a:spcAft>
              <a:buNone/>
            </a:pPr>
            <a:r>
              <a:rPr lang="en">
                <a:solidFill>
                  <a:schemeClr val="accent1"/>
                </a:solidFill>
              </a:rPr>
              <a:t>BUSINESS</a:t>
            </a:r>
            <a:endParaRPr>
              <a:solidFill>
                <a:schemeClr val="accent1"/>
              </a:solidFill>
            </a:endParaRPr>
          </a:p>
          <a:p>
            <a:pPr indent="0" lvl="0" marL="0" rtl="0" algn="ctr">
              <a:lnSpc>
                <a:spcPct val="80000"/>
              </a:lnSpc>
              <a:spcBef>
                <a:spcPts val="0"/>
              </a:spcBef>
              <a:spcAft>
                <a:spcPts val="0"/>
              </a:spcAft>
              <a:buNone/>
            </a:pPr>
            <a:r>
              <a:rPr lang="en"/>
              <a:t>OBJECTIVES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E8FF"/>
        </a:solidFill>
      </p:bgPr>
    </p:bg>
    <p:spTree>
      <p:nvGrpSpPr>
        <p:cNvPr id="2288" name="Shape 2288"/>
        <p:cNvGrpSpPr/>
        <p:nvPr/>
      </p:nvGrpSpPr>
      <p:grpSpPr>
        <a:xfrm>
          <a:off x="0" y="0"/>
          <a:ext cx="0" cy="0"/>
          <a:chOff x="0" y="0"/>
          <a:chExt cx="0" cy="0"/>
        </a:xfrm>
      </p:grpSpPr>
      <p:sp>
        <p:nvSpPr>
          <p:cNvPr id="2289" name="Google Shape;2289;p199"/>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Sora"/>
                <a:ea typeface="Sora"/>
                <a:cs typeface="Sora"/>
                <a:sym typeface="Sora"/>
              </a:rPr>
              <a:t>Data Cleaning Summary</a:t>
            </a:r>
            <a:endParaRPr>
              <a:latin typeface="Sora ExtraBold"/>
              <a:ea typeface="Sora ExtraBold"/>
              <a:cs typeface="Sora ExtraBold"/>
              <a:sym typeface="Sora ExtraBold"/>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293" name="Shape 2293"/>
        <p:cNvGrpSpPr/>
        <p:nvPr/>
      </p:nvGrpSpPr>
      <p:grpSpPr>
        <a:xfrm>
          <a:off x="0" y="0"/>
          <a:ext cx="0" cy="0"/>
          <a:chOff x="0" y="0"/>
          <a:chExt cx="0" cy="0"/>
        </a:xfrm>
      </p:grpSpPr>
      <p:sp>
        <p:nvSpPr>
          <p:cNvPr id="2294" name="Google Shape;2294;p200"/>
          <p:cNvSpPr/>
          <p:nvPr/>
        </p:nvSpPr>
        <p:spPr>
          <a:xfrm flipH="1">
            <a:off x="846977" y="1399875"/>
            <a:ext cx="2409000" cy="31674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295" name="Google Shape;2295;p200"/>
          <p:cNvSpPr/>
          <p:nvPr/>
        </p:nvSpPr>
        <p:spPr>
          <a:xfrm flipH="1">
            <a:off x="3367483" y="1399875"/>
            <a:ext cx="2409000" cy="31674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296" name="Google Shape;2296;p200"/>
          <p:cNvSpPr/>
          <p:nvPr/>
        </p:nvSpPr>
        <p:spPr>
          <a:xfrm flipH="1">
            <a:off x="5887988" y="1399875"/>
            <a:ext cx="2409000" cy="31674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297" name="Google Shape;2297;p200"/>
          <p:cNvSpPr/>
          <p:nvPr/>
        </p:nvSpPr>
        <p:spPr>
          <a:xfrm flipH="1">
            <a:off x="846977" y="1778852"/>
            <a:ext cx="2409000" cy="27885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298" name="Google Shape;2298;p200"/>
          <p:cNvSpPr/>
          <p:nvPr/>
        </p:nvSpPr>
        <p:spPr>
          <a:xfrm flipH="1">
            <a:off x="5887988" y="1778852"/>
            <a:ext cx="2409000" cy="27885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299" name="Google Shape;2299;p200"/>
          <p:cNvSpPr/>
          <p:nvPr/>
        </p:nvSpPr>
        <p:spPr>
          <a:xfrm flipH="1">
            <a:off x="3367483" y="1778852"/>
            <a:ext cx="2409000" cy="27885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Outfit"/>
              <a:ea typeface="Outfit"/>
              <a:cs typeface="Outfit"/>
              <a:sym typeface="Outfit"/>
            </a:endParaRPr>
          </a:p>
        </p:txBody>
      </p:sp>
      <p:sp>
        <p:nvSpPr>
          <p:cNvPr id="2300" name="Google Shape;2300;p200"/>
          <p:cNvSpPr txBox="1"/>
          <p:nvPr>
            <p:ph idx="1" type="body"/>
          </p:nvPr>
        </p:nvSpPr>
        <p:spPr>
          <a:xfrm>
            <a:off x="846913" y="2707769"/>
            <a:ext cx="2409000" cy="1481400"/>
          </a:xfrm>
          <a:prstGeom prst="rect">
            <a:avLst/>
          </a:prstGeom>
        </p:spPr>
        <p:txBody>
          <a:bodyPr anchorCtr="0" anchor="b" bIns="274300" lIns="182875" spcFirstLastPara="1" rIns="182875" wrap="square" tIns="0">
            <a:noAutofit/>
          </a:bodyPr>
          <a:lstStyle/>
          <a:p>
            <a:pPr indent="0" lvl="0" marL="0" rtl="0" algn="l">
              <a:spcBef>
                <a:spcPts val="0"/>
              </a:spcBef>
              <a:spcAft>
                <a:spcPts val="0"/>
              </a:spcAft>
              <a:buNone/>
            </a:pPr>
            <a:r>
              <a:rPr lang="en" sz="1200"/>
              <a:t>Multiple fields were missing data from each column, </a:t>
            </a:r>
            <a:r>
              <a:rPr lang="en" sz="1200"/>
              <a:t>especially</a:t>
            </a:r>
            <a:r>
              <a:rPr lang="en" sz="1200"/>
              <a:t> in the Location and Payment Method.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missing </a:t>
            </a:r>
            <a:r>
              <a:rPr lang="en" sz="1200"/>
              <a:t>values were </a:t>
            </a:r>
            <a:r>
              <a:rPr lang="en" sz="1200">
                <a:solidFill>
                  <a:srgbClr val="188038"/>
                </a:solidFill>
              </a:rPr>
              <a:t>"blank"</a:t>
            </a:r>
            <a:r>
              <a:rPr lang="en" sz="1200">
                <a:solidFill>
                  <a:srgbClr val="000000"/>
                </a:solidFill>
              </a:rPr>
              <a:t>, </a:t>
            </a:r>
            <a:r>
              <a:rPr lang="en" sz="1200">
                <a:solidFill>
                  <a:srgbClr val="188038"/>
                </a:solidFill>
              </a:rPr>
              <a:t>"error"</a:t>
            </a:r>
            <a:r>
              <a:rPr lang="en" sz="1200">
                <a:solidFill>
                  <a:srgbClr val="000000"/>
                </a:solidFill>
              </a:rPr>
              <a:t>, and </a:t>
            </a:r>
            <a:r>
              <a:rPr lang="en" sz="1200">
                <a:solidFill>
                  <a:srgbClr val="188038"/>
                </a:solidFill>
              </a:rPr>
              <a:t>"unknown"</a:t>
            </a:r>
            <a:endParaRPr sz="1200"/>
          </a:p>
        </p:txBody>
      </p:sp>
      <p:sp>
        <p:nvSpPr>
          <p:cNvPr id="2301" name="Google Shape;2301;p200"/>
          <p:cNvSpPr txBox="1"/>
          <p:nvPr>
            <p:ph idx="4" type="subTitle"/>
          </p:nvPr>
        </p:nvSpPr>
        <p:spPr>
          <a:xfrm>
            <a:off x="846913" y="1521345"/>
            <a:ext cx="1401300" cy="169200"/>
          </a:xfrm>
          <a:prstGeom prst="rect">
            <a:avLst/>
          </a:prstGeom>
        </p:spPr>
        <p:txBody>
          <a:bodyPr anchorCtr="0" anchor="t" bIns="0" lIns="182875" spcFirstLastPara="1" rIns="91425" wrap="square" tIns="0">
            <a:noAutofit/>
          </a:bodyPr>
          <a:lstStyle/>
          <a:p>
            <a:pPr indent="0" lvl="0" marL="0" rtl="0" algn="l">
              <a:spcBef>
                <a:spcPts val="0"/>
              </a:spcBef>
              <a:spcAft>
                <a:spcPts val="0"/>
              </a:spcAft>
              <a:buNone/>
            </a:pPr>
            <a:r>
              <a:rPr lang="en"/>
              <a:t>01</a:t>
            </a:r>
            <a:endParaRPr/>
          </a:p>
        </p:txBody>
      </p:sp>
      <p:sp>
        <p:nvSpPr>
          <p:cNvPr id="2302" name="Google Shape;2302;p200"/>
          <p:cNvSpPr txBox="1"/>
          <p:nvPr>
            <p:ph idx="5" type="subTitle"/>
          </p:nvPr>
        </p:nvSpPr>
        <p:spPr>
          <a:xfrm>
            <a:off x="3367496" y="1521345"/>
            <a:ext cx="1401300" cy="169200"/>
          </a:xfrm>
          <a:prstGeom prst="rect">
            <a:avLst/>
          </a:prstGeom>
        </p:spPr>
        <p:txBody>
          <a:bodyPr anchorCtr="0" anchor="t" bIns="0" lIns="182875" spcFirstLastPara="1" rIns="91425" wrap="square" tIns="0">
            <a:noAutofit/>
          </a:bodyPr>
          <a:lstStyle/>
          <a:p>
            <a:pPr indent="0" lvl="0" marL="0" rtl="0" algn="l">
              <a:spcBef>
                <a:spcPts val="0"/>
              </a:spcBef>
              <a:spcAft>
                <a:spcPts val="0"/>
              </a:spcAft>
              <a:buNone/>
            </a:pPr>
            <a:r>
              <a:rPr lang="en"/>
              <a:t>02</a:t>
            </a:r>
            <a:endParaRPr/>
          </a:p>
        </p:txBody>
      </p:sp>
      <p:sp>
        <p:nvSpPr>
          <p:cNvPr id="2303" name="Google Shape;2303;p200"/>
          <p:cNvSpPr txBox="1"/>
          <p:nvPr>
            <p:ph idx="6" type="subTitle"/>
          </p:nvPr>
        </p:nvSpPr>
        <p:spPr>
          <a:xfrm>
            <a:off x="5888079" y="1521345"/>
            <a:ext cx="1401300" cy="169200"/>
          </a:xfrm>
          <a:prstGeom prst="rect">
            <a:avLst/>
          </a:prstGeom>
        </p:spPr>
        <p:txBody>
          <a:bodyPr anchorCtr="0" anchor="t" bIns="0" lIns="182875" spcFirstLastPara="1" rIns="91425" wrap="square" tIns="0">
            <a:noAutofit/>
          </a:bodyPr>
          <a:lstStyle/>
          <a:p>
            <a:pPr indent="0" lvl="0" marL="0" rtl="0" algn="l">
              <a:spcBef>
                <a:spcPts val="0"/>
              </a:spcBef>
              <a:spcAft>
                <a:spcPts val="0"/>
              </a:spcAft>
              <a:buNone/>
            </a:pPr>
            <a:r>
              <a:rPr lang="en"/>
              <a:t>03</a:t>
            </a:r>
            <a:endParaRPr/>
          </a:p>
        </p:txBody>
      </p:sp>
      <p:sp>
        <p:nvSpPr>
          <p:cNvPr id="2304" name="Google Shape;2304;p200"/>
          <p:cNvSpPr txBox="1"/>
          <p:nvPr>
            <p:ph type="title"/>
          </p:nvPr>
        </p:nvSpPr>
        <p:spPr>
          <a:xfrm>
            <a:off x="846913" y="1980487"/>
            <a:ext cx="2409000" cy="249300"/>
          </a:xfrm>
          <a:prstGeom prst="rect">
            <a:avLst/>
          </a:prstGeom>
        </p:spPr>
        <p:txBody>
          <a:bodyPr anchorCtr="0" anchor="t" bIns="0" lIns="182875" spcFirstLastPara="1" rIns="182875" wrap="square" tIns="0">
            <a:spAutoFit/>
          </a:bodyPr>
          <a:lstStyle/>
          <a:p>
            <a:pPr indent="0" lvl="0" marL="0" rtl="0" algn="l">
              <a:spcBef>
                <a:spcPts val="0"/>
              </a:spcBef>
              <a:spcAft>
                <a:spcPts val="0"/>
              </a:spcAft>
              <a:buNone/>
            </a:pPr>
            <a:r>
              <a:rPr lang="en"/>
              <a:t>Missing Values</a:t>
            </a:r>
            <a:endParaRPr/>
          </a:p>
        </p:txBody>
      </p:sp>
      <p:sp>
        <p:nvSpPr>
          <p:cNvPr id="2305" name="Google Shape;2305;p200"/>
          <p:cNvSpPr txBox="1"/>
          <p:nvPr>
            <p:ph idx="7" type="title"/>
          </p:nvPr>
        </p:nvSpPr>
        <p:spPr>
          <a:xfrm>
            <a:off x="3367496" y="1980487"/>
            <a:ext cx="2409000" cy="498600"/>
          </a:xfrm>
          <a:prstGeom prst="rect">
            <a:avLst/>
          </a:prstGeom>
        </p:spPr>
        <p:txBody>
          <a:bodyPr anchorCtr="0" anchor="t" bIns="0" lIns="182875" spcFirstLastPara="1" rIns="182875" wrap="square" tIns="0">
            <a:spAutoFit/>
          </a:bodyPr>
          <a:lstStyle/>
          <a:p>
            <a:pPr indent="0" lvl="0" marL="0" rtl="0" algn="l">
              <a:spcBef>
                <a:spcPts val="0"/>
              </a:spcBef>
              <a:spcAft>
                <a:spcPts val="0"/>
              </a:spcAft>
              <a:buNone/>
            </a:pPr>
            <a:r>
              <a:rPr lang="en"/>
              <a:t>Incorrect Data Types</a:t>
            </a:r>
            <a:endParaRPr/>
          </a:p>
        </p:txBody>
      </p:sp>
      <p:sp>
        <p:nvSpPr>
          <p:cNvPr id="2306" name="Google Shape;2306;p200"/>
          <p:cNvSpPr txBox="1"/>
          <p:nvPr>
            <p:ph idx="8" type="title"/>
          </p:nvPr>
        </p:nvSpPr>
        <p:spPr>
          <a:xfrm>
            <a:off x="5888079" y="1980487"/>
            <a:ext cx="2409000" cy="249300"/>
          </a:xfrm>
          <a:prstGeom prst="rect">
            <a:avLst/>
          </a:prstGeom>
        </p:spPr>
        <p:txBody>
          <a:bodyPr anchorCtr="0" anchor="t" bIns="0" lIns="182875" spcFirstLastPara="1" rIns="182875" wrap="square" tIns="0">
            <a:spAutoFit/>
          </a:bodyPr>
          <a:lstStyle/>
          <a:p>
            <a:pPr indent="0" lvl="0" marL="0" rtl="0" algn="l">
              <a:spcBef>
                <a:spcPts val="0"/>
              </a:spcBef>
              <a:spcAft>
                <a:spcPts val="0"/>
              </a:spcAft>
              <a:buNone/>
            </a:pPr>
            <a:r>
              <a:rPr lang="en"/>
              <a:t>Miscalculations</a:t>
            </a:r>
            <a:endParaRPr/>
          </a:p>
        </p:txBody>
      </p:sp>
      <p:sp>
        <p:nvSpPr>
          <p:cNvPr id="2307" name="Google Shape;2307;p200"/>
          <p:cNvSpPr txBox="1"/>
          <p:nvPr>
            <p:ph idx="2" type="body"/>
          </p:nvPr>
        </p:nvSpPr>
        <p:spPr>
          <a:xfrm>
            <a:off x="3367500" y="2707776"/>
            <a:ext cx="2409000" cy="1481400"/>
          </a:xfrm>
          <a:prstGeom prst="rect">
            <a:avLst/>
          </a:prstGeom>
        </p:spPr>
        <p:txBody>
          <a:bodyPr anchorCtr="0" anchor="b" bIns="274300" lIns="182875" spcFirstLastPara="1" rIns="182875" wrap="square" tIns="0">
            <a:noAutofit/>
          </a:bodyPr>
          <a:lstStyle/>
          <a:p>
            <a:pPr indent="0" lvl="0" marL="0" rtl="0" algn="l">
              <a:spcBef>
                <a:spcPts val="0"/>
              </a:spcBef>
              <a:spcAft>
                <a:spcPts val="0"/>
              </a:spcAft>
              <a:buNone/>
            </a:pPr>
            <a:r>
              <a:rPr lang="en" sz="1200"/>
              <a:t>Most of the columns data types were wrong, such as Quantity, Price Per Unit and Grand Total. </a:t>
            </a:r>
            <a:endParaRPr sz="1200"/>
          </a:p>
        </p:txBody>
      </p:sp>
      <p:sp>
        <p:nvSpPr>
          <p:cNvPr id="2308" name="Google Shape;2308;p200"/>
          <p:cNvSpPr txBox="1"/>
          <p:nvPr>
            <p:ph idx="3" type="body"/>
          </p:nvPr>
        </p:nvSpPr>
        <p:spPr>
          <a:xfrm>
            <a:off x="5888079" y="2707769"/>
            <a:ext cx="2409000" cy="1481400"/>
          </a:xfrm>
          <a:prstGeom prst="rect">
            <a:avLst/>
          </a:prstGeom>
        </p:spPr>
        <p:txBody>
          <a:bodyPr anchorCtr="0" anchor="b" bIns="274300" lIns="182875" spcFirstLastPara="1" rIns="182875" wrap="square" tIns="0">
            <a:noAutofit/>
          </a:bodyPr>
          <a:lstStyle/>
          <a:p>
            <a:pPr indent="0" lvl="0" marL="0" rtl="0" algn="l">
              <a:spcBef>
                <a:spcPts val="0"/>
              </a:spcBef>
              <a:spcAft>
                <a:spcPts val="0"/>
              </a:spcAft>
              <a:buNone/>
            </a:pPr>
            <a:r>
              <a:rPr lang="en" sz="1200"/>
              <a:t>Grand Total amounts didn’t always match the item prices</a:t>
            </a:r>
            <a:endParaRPr sz="1200"/>
          </a:p>
        </p:txBody>
      </p:sp>
      <p:sp>
        <p:nvSpPr>
          <p:cNvPr id="2309" name="Google Shape;2309;p200"/>
          <p:cNvSpPr txBox="1"/>
          <p:nvPr>
            <p:ph idx="9" type="title"/>
          </p:nvPr>
        </p:nvSpPr>
        <p:spPr>
          <a:xfrm>
            <a:off x="284775" y="282900"/>
            <a:ext cx="85749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Making Sense of Raw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3" name="Shape 2313"/>
        <p:cNvGrpSpPr/>
        <p:nvPr/>
      </p:nvGrpSpPr>
      <p:grpSpPr>
        <a:xfrm>
          <a:off x="0" y="0"/>
          <a:ext cx="0" cy="0"/>
          <a:chOff x="0" y="0"/>
          <a:chExt cx="0" cy="0"/>
        </a:xfrm>
      </p:grpSpPr>
      <p:sp>
        <p:nvSpPr>
          <p:cNvPr id="2314" name="Google Shape;2314;p201"/>
          <p:cNvSpPr txBox="1"/>
          <p:nvPr>
            <p:ph idx="4294967295" type="subTitle"/>
          </p:nvPr>
        </p:nvSpPr>
        <p:spPr>
          <a:xfrm>
            <a:off x="278850" y="2976125"/>
            <a:ext cx="1387800" cy="119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IBM Plex Sans Medium"/>
                <a:ea typeface="IBM Plex Sans Medium"/>
                <a:cs typeface="IBM Plex Sans Medium"/>
                <a:sym typeface="IBM Plex Sans Medium"/>
              </a:rPr>
              <a:t>Step 1</a:t>
            </a:r>
            <a:endParaRPr>
              <a:latin typeface="IBM Plex Sans Medium"/>
              <a:ea typeface="IBM Plex Sans Medium"/>
              <a:cs typeface="IBM Plex Sans Medium"/>
              <a:sym typeface="IBM Plex Sans Medium"/>
            </a:endParaRPr>
          </a:p>
          <a:p>
            <a:pPr indent="0" lvl="0" marL="0" rtl="0" algn="l">
              <a:lnSpc>
                <a:spcPct val="115000"/>
              </a:lnSpc>
              <a:spcBef>
                <a:spcPts val="1200"/>
              </a:spcBef>
              <a:spcAft>
                <a:spcPts val="0"/>
              </a:spcAft>
              <a:buNone/>
            </a:pPr>
            <a:r>
              <a:rPr lang="en" sz="1000"/>
              <a:t>We used Python to fix the data and fill in missing values — making sure prices and numbers were in the right format for analysis.</a:t>
            </a:r>
            <a:endParaRPr sz="1000"/>
          </a:p>
          <a:p>
            <a:pPr indent="0" lvl="0" marL="0" rtl="0" algn="l">
              <a:spcBef>
                <a:spcPts val="1200"/>
              </a:spcBef>
              <a:spcAft>
                <a:spcPts val="600"/>
              </a:spcAft>
              <a:buNone/>
            </a:pPr>
            <a:r>
              <a:t/>
            </a:r>
            <a:endParaRPr sz="1000"/>
          </a:p>
        </p:txBody>
      </p:sp>
      <p:sp>
        <p:nvSpPr>
          <p:cNvPr id="2315" name="Google Shape;2315;p201"/>
          <p:cNvSpPr txBox="1"/>
          <p:nvPr>
            <p:ph idx="4294967295" type="subTitle"/>
          </p:nvPr>
        </p:nvSpPr>
        <p:spPr>
          <a:xfrm>
            <a:off x="4597200" y="1993200"/>
            <a:ext cx="1387800" cy="11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Step 4</a:t>
            </a:r>
            <a:endParaRPr>
              <a:latin typeface="IBM Plex Sans Medium"/>
              <a:ea typeface="IBM Plex Sans Medium"/>
              <a:cs typeface="IBM Plex Sans Medium"/>
              <a:sym typeface="IBM Plex Sans Medium"/>
            </a:endParaRPr>
          </a:p>
          <a:p>
            <a:pPr indent="0" lvl="0" marL="0" rtl="0" algn="l">
              <a:lnSpc>
                <a:spcPct val="115000"/>
              </a:lnSpc>
              <a:spcBef>
                <a:spcPts val="1200"/>
              </a:spcBef>
              <a:spcAft>
                <a:spcPts val="0"/>
              </a:spcAft>
              <a:buNone/>
            </a:pPr>
            <a:r>
              <a:rPr lang="en" sz="1000"/>
              <a:t>If we didn’t know what item was sold, we labeled it as a “mystery item” based on the price — so nothing was left out.</a:t>
            </a:r>
            <a:endParaRPr sz="1000"/>
          </a:p>
          <a:p>
            <a:pPr indent="0" lvl="0" marL="0" rtl="0" algn="l">
              <a:spcBef>
                <a:spcPts val="1200"/>
              </a:spcBef>
              <a:spcAft>
                <a:spcPts val="600"/>
              </a:spcAft>
              <a:buNone/>
            </a:pPr>
            <a:r>
              <a:t/>
            </a:r>
            <a:endParaRPr sz="1000"/>
          </a:p>
        </p:txBody>
      </p:sp>
      <p:sp>
        <p:nvSpPr>
          <p:cNvPr id="2316" name="Google Shape;2316;p201"/>
          <p:cNvSpPr txBox="1"/>
          <p:nvPr>
            <p:ph idx="4294967295" type="subTitle"/>
          </p:nvPr>
        </p:nvSpPr>
        <p:spPr>
          <a:xfrm>
            <a:off x="6031950" y="1649100"/>
            <a:ext cx="1387800" cy="11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ra Medium"/>
                <a:ea typeface="Sora Medium"/>
                <a:cs typeface="Sora Medium"/>
                <a:sym typeface="Sora Medium"/>
              </a:rPr>
              <a:t>Step 5</a:t>
            </a:r>
            <a:endParaRPr>
              <a:latin typeface="Sora Medium"/>
              <a:ea typeface="Sora Medium"/>
              <a:cs typeface="Sora Medium"/>
              <a:sym typeface="Sora Medium"/>
            </a:endParaRPr>
          </a:p>
          <a:p>
            <a:pPr indent="0" lvl="0" marL="0" rtl="0" algn="l">
              <a:lnSpc>
                <a:spcPct val="115000"/>
              </a:lnSpc>
              <a:spcBef>
                <a:spcPts val="1200"/>
              </a:spcBef>
              <a:spcAft>
                <a:spcPts val="0"/>
              </a:spcAft>
              <a:buNone/>
            </a:pPr>
            <a:r>
              <a:rPr lang="en" sz="1000"/>
              <a:t>If a row was missing a transaction date, we filled it in using the date from the row above to keep everything in order.</a:t>
            </a:r>
            <a:endParaRPr sz="1000"/>
          </a:p>
          <a:p>
            <a:pPr indent="0" lvl="0" marL="0" rtl="0" algn="l">
              <a:spcBef>
                <a:spcPts val="1200"/>
              </a:spcBef>
              <a:spcAft>
                <a:spcPts val="0"/>
              </a:spcAft>
              <a:buNone/>
            </a:pPr>
            <a:r>
              <a:t/>
            </a:r>
            <a:endParaRPr sz="1000"/>
          </a:p>
        </p:txBody>
      </p:sp>
      <p:sp>
        <p:nvSpPr>
          <p:cNvPr id="2317" name="Google Shape;2317;p201"/>
          <p:cNvSpPr txBox="1"/>
          <p:nvPr>
            <p:ph idx="4294967295" type="subTitle"/>
          </p:nvPr>
        </p:nvSpPr>
        <p:spPr>
          <a:xfrm>
            <a:off x="7473750" y="1277950"/>
            <a:ext cx="1387800" cy="11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BM Plex Sans Medium"/>
                <a:ea typeface="IBM Plex Sans Medium"/>
                <a:cs typeface="IBM Plex Sans Medium"/>
                <a:sym typeface="IBM Plex Sans Medium"/>
              </a:rPr>
              <a:t>Goal</a:t>
            </a:r>
            <a:endParaRPr>
              <a:latin typeface="IBM Plex Sans Medium"/>
              <a:ea typeface="IBM Plex Sans Medium"/>
              <a:cs typeface="IBM Plex Sans Medium"/>
              <a:sym typeface="IBM Plex Sans Medium"/>
            </a:endParaRPr>
          </a:p>
          <a:p>
            <a:pPr indent="0" lvl="0" marL="0" rtl="0" algn="l">
              <a:lnSpc>
                <a:spcPct val="115000"/>
              </a:lnSpc>
              <a:spcBef>
                <a:spcPts val="1200"/>
              </a:spcBef>
              <a:spcAft>
                <a:spcPts val="0"/>
              </a:spcAft>
              <a:buNone/>
            </a:pPr>
            <a:r>
              <a:rPr lang="en" sz="1000"/>
              <a:t>We only deleted rows if they were missing too much information to be useful — otherwise, we kept and fixed what we could.</a:t>
            </a:r>
            <a:endParaRPr sz="1000"/>
          </a:p>
          <a:p>
            <a:pPr indent="0" lvl="0" marL="0" rtl="0" algn="l">
              <a:spcBef>
                <a:spcPts val="1200"/>
              </a:spcBef>
              <a:spcAft>
                <a:spcPts val="600"/>
              </a:spcAft>
              <a:buNone/>
            </a:pPr>
            <a:r>
              <a:t/>
            </a:r>
            <a:endParaRPr sz="1000"/>
          </a:p>
        </p:txBody>
      </p:sp>
      <p:sp>
        <p:nvSpPr>
          <p:cNvPr id="2318" name="Google Shape;2318;p201"/>
          <p:cNvSpPr txBox="1"/>
          <p:nvPr>
            <p:ph idx="4294967295" type="subTitle"/>
          </p:nvPr>
        </p:nvSpPr>
        <p:spPr>
          <a:xfrm>
            <a:off x="1720650" y="2589300"/>
            <a:ext cx="1387800" cy="119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Sora Medium"/>
                <a:ea typeface="Sora Medium"/>
                <a:cs typeface="Sora Medium"/>
                <a:sym typeface="Sora Medium"/>
              </a:rPr>
              <a:t>Step 2</a:t>
            </a:r>
            <a:endParaRPr>
              <a:latin typeface="Sora Medium"/>
              <a:ea typeface="Sora Medium"/>
              <a:cs typeface="Sora Medium"/>
              <a:sym typeface="Sora Medium"/>
            </a:endParaRPr>
          </a:p>
          <a:p>
            <a:pPr indent="0" lvl="0" marL="0" rtl="0" algn="l">
              <a:spcBef>
                <a:spcPts val="600"/>
              </a:spcBef>
              <a:spcAft>
                <a:spcPts val="600"/>
              </a:spcAft>
              <a:buNone/>
            </a:pPr>
            <a:r>
              <a:rPr lang="en" sz="1000"/>
              <a:t>We uploaded the cleaned file to GitHub so the next person could continue working in Excel.</a:t>
            </a:r>
            <a:endParaRPr sz="1000"/>
          </a:p>
        </p:txBody>
      </p:sp>
      <p:sp>
        <p:nvSpPr>
          <p:cNvPr id="2319" name="Google Shape;2319;p201"/>
          <p:cNvSpPr txBox="1"/>
          <p:nvPr>
            <p:ph idx="4294967295" type="subTitle"/>
          </p:nvPr>
        </p:nvSpPr>
        <p:spPr>
          <a:xfrm>
            <a:off x="3159000" y="2228850"/>
            <a:ext cx="1387800" cy="11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ra Medium"/>
                <a:ea typeface="Sora Medium"/>
                <a:cs typeface="Sora Medium"/>
                <a:sym typeface="Sora Medium"/>
              </a:rPr>
              <a:t>Step 3</a:t>
            </a:r>
            <a:endParaRPr>
              <a:latin typeface="Sora Medium"/>
              <a:ea typeface="Sora Medium"/>
              <a:cs typeface="Sora Medium"/>
              <a:sym typeface="Sora Medium"/>
            </a:endParaRPr>
          </a:p>
          <a:p>
            <a:pPr indent="0" lvl="0" marL="0" rtl="0" algn="l">
              <a:spcBef>
                <a:spcPts val="600"/>
              </a:spcBef>
              <a:spcAft>
                <a:spcPts val="600"/>
              </a:spcAft>
              <a:buNone/>
            </a:pPr>
            <a:r>
              <a:rPr lang="en" sz="1000"/>
              <a:t>We filled in missing quantities, item names, and totals instead of deleting rows. This helped us keep more useful data.</a:t>
            </a:r>
            <a:endParaRPr sz="1000"/>
          </a:p>
        </p:txBody>
      </p:sp>
      <p:sp>
        <p:nvSpPr>
          <p:cNvPr id="2320" name="Google Shape;2320;p201"/>
          <p:cNvSpPr txBox="1"/>
          <p:nvPr>
            <p:ph idx="4294967295" type="title"/>
          </p:nvPr>
        </p:nvSpPr>
        <p:spPr>
          <a:xfrm>
            <a:off x="115025" y="502775"/>
            <a:ext cx="5400000" cy="6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utfit"/>
                <a:ea typeface="Outfit"/>
                <a:cs typeface="Outfit"/>
                <a:sym typeface="Outfit"/>
              </a:rPr>
              <a:t>Data Cleaning Journey</a:t>
            </a:r>
            <a:endParaRPr>
              <a:latin typeface="Outfit"/>
              <a:ea typeface="Outfit"/>
              <a:cs typeface="Outfit"/>
              <a:sym typeface="Outfit"/>
            </a:endParaRPr>
          </a:p>
        </p:txBody>
      </p:sp>
      <p:sp>
        <p:nvSpPr>
          <p:cNvPr id="2321" name="Google Shape;2321;p201"/>
          <p:cNvSpPr/>
          <p:nvPr/>
        </p:nvSpPr>
        <p:spPr>
          <a:xfrm>
            <a:off x="750" y="2943425"/>
            <a:ext cx="1669500" cy="3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2" name="Google Shape;2322;p201"/>
          <p:cNvSpPr/>
          <p:nvPr/>
        </p:nvSpPr>
        <p:spPr>
          <a:xfrm>
            <a:off x="1713600" y="2556600"/>
            <a:ext cx="1395000" cy="3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3" name="Google Shape;2323;p201"/>
          <p:cNvSpPr/>
          <p:nvPr/>
        </p:nvSpPr>
        <p:spPr>
          <a:xfrm>
            <a:off x="3155250" y="2228850"/>
            <a:ext cx="1395000" cy="3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4" name="Google Shape;2324;p201"/>
          <p:cNvSpPr/>
          <p:nvPr/>
        </p:nvSpPr>
        <p:spPr>
          <a:xfrm>
            <a:off x="4593600" y="1960500"/>
            <a:ext cx="1395000" cy="32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5" name="Google Shape;2325;p201"/>
          <p:cNvSpPr/>
          <p:nvPr/>
        </p:nvSpPr>
        <p:spPr>
          <a:xfrm>
            <a:off x="6028350" y="1616400"/>
            <a:ext cx="1395000" cy="32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6" name="Google Shape;2326;p201"/>
          <p:cNvSpPr/>
          <p:nvPr/>
        </p:nvSpPr>
        <p:spPr>
          <a:xfrm>
            <a:off x="7473750" y="1245250"/>
            <a:ext cx="1669500" cy="3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pic>
        <p:nvPicPr>
          <p:cNvPr id="2327" name="Google Shape;2327;p201" title="Screenshot 2025-06-22 at 7.18.23 PM.png"/>
          <p:cNvPicPr preferRelativeResize="0"/>
          <p:nvPr/>
        </p:nvPicPr>
        <p:blipFill>
          <a:blip r:embed="rId3">
            <a:alphaModFix/>
          </a:blip>
          <a:stretch>
            <a:fillRect/>
          </a:stretch>
        </p:blipFill>
        <p:spPr>
          <a:xfrm>
            <a:off x="6802800" y="3702559"/>
            <a:ext cx="2152651" cy="13436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4"/>
                                        </p:tgtEl>
                                        <p:attrNameLst>
                                          <p:attrName>style.visibility</p:attrName>
                                        </p:attrNameLst>
                                      </p:cBhvr>
                                      <p:to>
                                        <p:strVal val="visible"/>
                                      </p:to>
                                    </p:set>
                                    <p:anim calcmode="lin" valueType="num">
                                      <p:cBhvr additive="base">
                                        <p:cTn dur="1000"/>
                                        <p:tgtEl>
                                          <p:spTgt spid="23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21"/>
                                        </p:tgtEl>
                                        <p:attrNameLst>
                                          <p:attrName>style.visibility</p:attrName>
                                        </p:attrNameLst>
                                      </p:cBhvr>
                                      <p:to>
                                        <p:strVal val="visible"/>
                                      </p:to>
                                    </p:set>
                                    <p:anim calcmode="lin" valueType="num">
                                      <p:cBhvr additive="base">
                                        <p:cTn dur="1000"/>
                                        <p:tgtEl>
                                          <p:spTgt spid="23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8"/>
                                        </p:tgtEl>
                                        <p:attrNameLst>
                                          <p:attrName>style.visibility</p:attrName>
                                        </p:attrNameLst>
                                      </p:cBhvr>
                                      <p:to>
                                        <p:strVal val="visible"/>
                                      </p:to>
                                    </p:set>
                                    <p:anim calcmode="lin" valueType="num">
                                      <p:cBhvr additive="base">
                                        <p:cTn dur="1000"/>
                                        <p:tgtEl>
                                          <p:spTgt spid="23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22"/>
                                        </p:tgtEl>
                                        <p:attrNameLst>
                                          <p:attrName>style.visibility</p:attrName>
                                        </p:attrNameLst>
                                      </p:cBhvr>
                                      <p:to>
                                        <p:strVal val="visible"/>
                                      </p:to>
                                    </p:set>
                                    <p:anim calcmode="lin" valueType="num">
                                      <p:cBhvr additive="base">
                                        <p:cTn dur="1000"/>
                                        <p:tgtEl>
                                          <p:spTgt spid="23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9"/>
                                        </p:tgtEl>
                                        <p:attrNameLst>
                                          <p:attrName>style.visibility</p:attrName>
                                        </p:attrNameLst>
                                      </p:cBhvr>
                                      <p:to>
                                        <p:strVal val="visible"/>
                                      </p:to>
                                    </p:set>
                                    <p:anim calcmode="lin" valueType="num">
                                      <p:cBhvr additive="base">
                                        <p:cTn dur="1000"/>
                                        <p:tgtEl>
                                          <p:spTgt spid="23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23"/>
                                        </p:tgtEl>
                                        <p:attrNameLst>
                                          <p:attrName>style.visibility</p:attrName>
                                        </p:attrNameLst>
                                      </p:cBhvr>
                                      <p:to>
                                        <p:strVal val="visible"/>
                                      </p:to>
                                    </p:set>
                                    <p:anim calcmode="lin" valueType="num">
                                      <p:cBhvr additive="base">
                                        <p:cTn dur="1000"/>
                                        <p:tgtEl>
                                          <p:spTgt spid="23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5"/>
                                        </p:tgtEl>
                                        <p:attrNameLst>
                                          <p:attrName>style.visibility</p:attrName>
                                        </p:attrNameLst>
                                      </p:cBhvr>
                                      <p:to>
                                        <p:strVal val="visible"/>
                                      </p:to>
                                    </p:set>
                                    <p:anim calcmode="lin" valueType="num">
                                      <p:cBhvr additive="base">
                                        <p:cTn dur="1000"/>
                                        <p:tgtEl>
                                          <p:spTgt spid="23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24"/>
                                        </p:tgtEl>
                                        <p:attrNameLst>
                                          <p:attrName>style.visibility</p:attrName>
                                        </p:attrNameLst>
                                      </p:cBhvr>
                                      <p:to>
                                        <p:strVal val="visible"/>
                                      </p:to>
                                    </p:set>
                                    <p:anim calcmode="lin" valueType="num">
                                      <p:cBhvr additive="base">
                                        <p:cTn dur="1000"/>
                                        <p:tgtEl>
                                          <p:spTgt spid="2324"/>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2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6"/>
                                        </p:tgtEl>
                                        <p:attrNameLst>
                                          <p:attrName>style.visibility</p:attrName>
                                        </p:attrNameLst>
                                      </p:cBhvr>
                                      <p:to>
                                        <p:strVal val="visible"/>
                                      </p:to>
                                    </p:set>
                                    <p:anim calcmode="lin" valueType="num">
                                      <p:cBhvr additive="base">
                                        <p:cTn dur="1000"/>
                                        <p:tgtEl>
                                          <p:spTgt spid="23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25"/>
                                        </p:tgtEl>
                                        <p:attrNameLst>
                                          <p:attrName>style.visibility</p:attrName>
                                        </p:attrNameLst>
                                      </p:cBhvr>
                                      <p:to>
                                        <p:strVal val="visible"/>
                                      </p:to>
                                    </p:set>
                                    <p:anim calcmode="lin" valueType="num">
                                      <p:cBhvr additive="base">
                                        <p:cTn dur="1000"/>
                                        <p:tgtEl>
                                          <p:spTgt spid="23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17"/>
                                        </p:tgtEl>
                                        <p:attrNameLst>
                                          <p:attrName>style.visibility</p:attrName>
                                        </p:attrNameLst>
                                      </p:cBhvr>
                                      <p:to>
                                        <p:strVal val="visible"/>
                                      </p:to>
                                    </p:set>
                                    <p:anim calcmode="lin" valueType="num">
                                      <p:cBhvr additive="base">
                                        <p:cTn dur="1000"/>
                                        <p:tgtEl>
                                          <p:spTgt spid="23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326"/>
                                        </p:tgtEl>
                                        <p:attrNameLst>
                                          <p:attrName>style.visibility</p:attrName>
                                        </p:attrNameLst>
                                      </p:cBhvr>
                                      <p:to>
                                        <p:strVal val="visible"/>
                                      </p:to>
                                    </p:set>
                                    <p:anim calcmode="lin" valueType="num">
                                      <p:cBhvr additive="base">
                                        <p:cTn dur="1000"/>
                                        <p:tgtEl>
                                          <p:spTgt spid="23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7"/>
                                        </p:tgtEl>
                                        <p:attrNameLst>
                                          <p:attrName>style.visibility</p:attrName>
                                        </p:attrNameLst>
                                      </p:cBhvr>
                                      <p:to>
                                        <p:strVal val="visible"/>
                                      </p:to>
                                    </p:set>
                                    <p:animEffect filter="fade" transition="in">
                                      <p:cBhvr>
                                        <p:cTn dur="1000"/>
                                        <p:tgtEl>
                                          <p:spTgt spid="2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E8FF"/>
        </a:solidFill>
      </p:bgPr>
    </p:bg>
    <p:spTree>
      <p:nvGrpSpPr>
        <p:cNvPr id="2331" name="Shape 2331"/>
        <p:cNvGrpSpPr/>
        <p:nvPr/>
      </p:nvGrpSpPr>
      <p:grpSpPr>
        <a:xfrm>
          <a:off x="0" y="0"/>
          <a:ext cx="0" cy="0"/>
          <a:chOff x="0" y="0"/>
          <a:chExt cx="0" cy="0"/>
        </a:xfrm>
      </p:grpSpPr>
      <p:sp>
        <p:nvSpPr>
          <p:cNvPr id="2332" name="Google Shape;2332;p202"/>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Sora ExtraBold"/>
                <a:ea typeface="Sora ExtraBold"/>
                <a:cs typeface="Sora ExtraBold"/>
                <a:sym typeface="Sora ExtraBold"/>
              </a:rPr>
              <a:t>Key Findings</a:t>
            </a:r>
            <a:endParaRPr>
              <a:latin typeface="Sora ExtraBold"/>
              <a:ea typeface="Sora ExtraBold"/>
              <a:cs typeface="Sora ExtraBold"/>
              <a:sym typeface="Sora ExtraBold"/>
            </a:endParaRPr>
          </a:p>
        </p:txBody>
      </p:sp>
    </p:spTree>
  </p:cSld>
  <p:clrMapOvr>
    <a:masterClrMapping/>
  </p:clrMapOvr>
  <mc:AlternateContent>
    <mc:Choice Requires="p14">
      <p:transition spd="med">
        <p14:prism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9"/>
        </a:solidFill>
      </p:bgPr>
    </p:bg>
    <p:spTree>
      <p:nvGrpSpPr>
        <p:cNvPr id="2336" name="Shape 2336"/>
        <p:cNvGrpSpPr/>
        <p:nvPr/>
      </p:nvGrpSpPr>
      <p:grpSpPr>
        <a:xfrm>
          <a:off x="0" y="0"/>
          <a:ext cx="0" cy="0"/>
          <a:chOff x="0" y="0"/>
          <a:chExt cx="0" cy="0"/>
        </a:xfrm>
      </p:grpSpPr>
      <p:sp>
        <p:nvSpPr>
          <p:cNvPr id="2337" name="Google Shape;2337;p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ra"/>
                <a:ea typeface="Sora"/>
                <a:cs typeface="Sora"/>
                <a:sym typeface="Sora"/>
              </a:rPr>
              <a:t>Revenue Breakdown by Day</a:t>
            </a:r>
            <a:endParaRPr sz="2400">
              <a:latin typeface="Sora"/>
              <a:ea typeface="Sora"/>
              <a:cs typeface="Sora"/>
              <a:sym typeface="Sora"/>
            </a:endParaRPr>
          </a:p>
          <a:p>
            <a:pPr indent="0" lvl="0" marL="0" rtl="0" algn="l">
              <a:spcBef>
                <a:spcPts val="0"/>
              </a:spcBef>
              <a:spcAft>
                <a:spcPts val="0"/>
              </a:spcAft>
              <a:buNone/>
            </a:pPr>
            <a:r>
              <a:t/>
            </a:r>
            <a:endParaRPr/>
          </a:p>
        </p:txBody>
      </p:sp>
      <p:pic>
        <p:nvPicPr>
          <p:cNvPr id="2338" name="Google Shape;2338;p203" title="Screenshot 2025-06-22 at 10.05.07 PM.png"/>
          <p:cNvPicPr preferRelativeResize="0"/>
          <p:nvPr/>
        </p:nvPicPr>
        <p:blipFill>
          <a:blip r:embed="rId3">
            <a:alphaModFix/>
          </a:blip>
          <a:stretch>
            <a:fillRect/>
          </a:stretch>
        </p:blipFill>
        <p:spPr>
          <a:xfrm>
            <a:off x="358650" y="1162125"/>
            <a:ext cx="8520602" cy="1362100"/>
          </a:xfrm>
          <a:prstGeom prst="rect">
            <a:avLst/>
          </a:prstGeom>
          <a:noFill/>
          <a:ln>
            <a:noFill/>
          </a:ln>
        </p:spPr>
      </p:pic>
      <p:pic>
        <p:nvPicPr>
          <p:cNvPr id="2339" name="Google Shape;2339;p203" title="Screenshot 2025-06-22 at 8.27.10 PM.png"/>
          <p:cNvPicPr preferRelativeResize="0"/>
          <p:nvPr/>
        </p:nvPicPr>
        <p:blipFill rotWithShape="1">
          <a:blip r:embed="rId4">
            <a:alphaModFix/>
          </a:blip>
          <a:srcRect b="0" l="0" r="0" t="0"/>
          <a:stretch/>
        </p:blipFill>
        <p:spPr>
          <a:xfrm>
            <a:off x="6038447" y="2882225"/>
            <a:ext cx="2360903" cy="1882550"/>
          </a:xfrm>
          <a:prstGeom prst="rect">
            <a:avLst/>
          </a:prstGeom>
          <a:noFill/>
          <a:ln>
            <a:noFill/>
          </a:ln>
        </p:spPr>
      </p:pic>
      <p:sp>
        <p:nvSpPr>
          <p:cNvPr id="2340" name="Google Shape;2340;p203"/>
          <p:cNvSpPr txBox="1"/>
          <p:nvPr>
            <p:ph idx="4" type="body"/>
          </p:nvPr>
        </p:nvSpPr>
        <p:spPr>
          <a:xfrm>
            <a:off x="228600" y="2570625"/>
            <a:ext cx="4555800" cy="3179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rgbClr val="000000"/>
                </a:solidFill>
              </a:rPr>
              <a:t>Using Python and Excel, we analyzed revenue by day of the week.</a:t>
            </a:r>
            <a:endParaRPr sz="1100">
              <a:solidFill>
                <a:srgbClr val="000000"/>
              </a:solidFill>
            </a:endParaRPr>
          </a:p>
          <a:p>
            <a:pPr indent="-298450" lvl="0" marL="457200" rtl="0" algn="l">
              <a:lnSpc>
                <a:spcPct val="115000"/>
              </a:lnSpc>
              <a:spcBef>
                <a:spcPts val="1200"/>
              </a:spcBef>
              <a:spcAft>
                <a:spcPts val="0"/>
              </a:spcAft>
              <a:buClr>
                <a:srgbClr val="000000"/>
              </a:buClr>
              <a:buSzPts val="1100"/>
              <a:buFont typeface="Arial"/>
              <a:buChar char="●"/>
            </a:pPr>
            <a:r>
              <a:rPr lang="en" sz="1100">
                <a:solidFill>
                  <a:srgbClr val="000000"/>
                </a:solidFill>
              </a:rPr>
              <a:t>We found that </a:t>
            </a:r>
            <a:r>
              <a:rPr b="1" lang="en" sz="1100">
                <a:solidFill>
                  <a:schemeClr val="accent2"/>
                </a:solidFill>
              </a:rPr>
              <a:t>Thursday</a:t>
            </a:r>
            <a:r>
              <a:rPr lang="en" sz="1100">
                <a:solidFill>
                  <a:srgbClr val="000000"/>
                </a:solidFill>
              </a:rPr>
              <a:t> is the most profitable day for the café.</a:t>
            </a:r>
            <a:endParaRPr sz="1100">
              <a:solidFill>
                <a:srgbClr val="000000"/>
              </a:solidFill>
            </a:endParaRPr>
          </a:p>
          <a:p>
            <a:pPr indent="0" lvl="0" marL="0" rtl="0" algn="l">
              <a:lnSpc>
                <a:spcPct val="115000"/>
              </a:lnSpc>
              <a:spcBef>
                <a:spcPts val="1200"/>
              </a:spcBef>
              <a:spcAft>
                <a:spcPts val="0"/>
              </a:spcAft>
              <a:buNone/>
            </a:pPr>
            <a:r>
              <a:rPr lang="en" sz="1100">
                <a:solidFill>
                  <a:srgbClr val="000000"/>
                </a:solidFill>
              </a:rPr>
              <a:t>This insight can help with smarter planning — for example, launching new items or running promotions on Thursdays to take advantage of the higher customer traffic.</a:t>
            </a:r>
            <a:endParaRPr sz="1100">
              <a:solidFill>
                <a:srgbClr val="000000"/>
              </a:solidFill>
            </a:endParaRPr>
          </a:p>
          <a:p>
            <a:pPr indent="0" lvl="0" marL="0" rtl="0" algn="l">
              <a:lnSpc>
                <a:spcPct val="115000"/>
              </a:lnSpc>
              <a:spcBef>
                <a:spcPts val="1200"/>
              </a:spcBef>
              <a:spcAft>
                <a:spcPts val="0"/>
              </a:spcAft>
              <a:buNone/>
            </a:pPr>
            <a:r>
              <a:t/>
            </a:r>
            <a:endParaRPr sz="1100">
              <a:solidFill>
                <a:srgbClr val="000000"/>
              </a:solidFill>
            </a:endParaRPr>
          </a:p>
          <a:p>
            <a:pPr indent="0" lvl="0" marL="0" rtl="0" algn="l">
              <a:lnSpc>
                <a:spcPct val="115000"/>
              </a:lnSpc>
              <a:spcBef>
                <a:spcPts val="1200"/>
              </a:spcBef>
              <a:spcAft>
                <a:spcPts val="0"/>
              </a:spcAft>
              <a:buNone/>
            </a:pPr>
            <a:r>
              <a:t/>
            </a:r>
            <a:endParaRPr sz="1100">
              <a:solidFill>
                <a:srgbClr val="000000"/>
              </a:solidFill>
            </a:endParaRPr>
          </a:p>
          <a:p>
            <a:pPr indent="0" lvl="0" marL="0" rtl="0" algn="l">
              <a:spcBef>
                <a:spcPts val="12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 Style Guides">
  <a:themeElements>
    <a:clrScheme name="Simple Light">
      <a:dk1>
        <a:srgbClr val="000000"/>
      </a:dk1>
      <a:lt1>
        <a:srgbClr val="FFFFFF"/>
      </a:lt1>
      <a:dk2>
        <a:srgbClr val="B8B8B8"/>
      </a:dk2>
      <a:lt2>
        <a:srgbClr val="646464"/>
      </a:lt2>
      <a:accent1>
        <a:srgbClr val="299B5B"/>
      </a:accent1>
      <a:accent2>
        <a:srgbClr val="F3ECE9"/>
      </a:accent2>
      <a:accent3>
        <a:srgbClr val="01B6E1"/>
      </a:accent3>
      <a:accent4>
        <a:srgbClr val="F6F6F6"/>
      </a:accent4>
      <a:accent5>
        <a:srgbClr val="FFCA08"/>
      </a:accent5>
      <a:accent6>
        <a:srgbClr val="BF003D"/>
      </a:accent6>
      <a:hlink>
        <a:srgbClr val="6287C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rketing Plan Presentation [Style 2]">
  <a:themeElements>
    <a:clrScheme name="Simple Light">
      <a:dk1>
        <a:srgbClr val="F9F9F9"/>
      </a:dk1>
      <a:lt1>
        <a:srgbClr val="101010"/>
      </a:lt1>
      <a:dk2>
        <a:srgbClr val="E6E8FF"/>
      </a:dk2>
      <a:lt2>
        <a:srgbClr val="C6B9F1"/>
      </a:lt2>
      <a:accent1>
        <a:srgbClr val="E11444"/>
      </a:accent1>
      <a:accent2>
        <a:srgbClr val="FCE82E"/>
      </a:accent2>
      <a:accent3>
        <a:srgbClr val="FFE6D4"/>
      </a:accent3>
      <a:accent4>
        <a:srgbClr val="4E4E4E"/>
      </a:accent4>
      <a:accent5>
        <a:srgbClr val="93A2A2"/>
      </a:accent5>
      <a:accent6>
        <a:srgbClr val="B7B7B7"/>
      </a:accent6>
      <a:hlink>
        <a:srgbClr val="F96E0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arket Research Review | Bento">
  <a:themeElements>
    <a:clrScheme name="Simple Light">
      <a:dk1>
        <a:srgbClr val="F0F0F0"/>
      </a:dk1>
      <a:lt1>
        <a:srgbClr val="3D3D3D"/>
      </a:lt1>
      <a:dk2>
        <a:srgbClr val="FFBDE9"/>
      </a:dk2>
      <a:lt2>
        <a:srgbClr val="FFFCFA"/>
      </a:lt2>
      <a:accent1>
        <a:srgbClr val="FE5418"/>
      </a:accent1>
      <a:accent2>
        <a:srgbClr val="5237E6"/>
      </a:accent2>
      <a:accent3>
        <a:srgbClr val="7DDA92"/>
      </a:accent3>
      <a:accent4>
        <a:srgbClr val="B8A7FF"/>
      </a:accent4>
      <a:accent5>
        <a:srgbClr val="039366"/>
      </a:accent5>
      <a:accent6>
        <a:srgbClr val="E992D5"/>
      </a:accent6>
      <a:hlink>
        <a:srgbClr val="E1E5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